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4"/>
  </p:notesMasterIdLst>
  <p:handoutMasterIdLst>
    <p:handoutMasterId r:id="rId15"/>
  </p:handoutMasterIdLst>
  <p:sldIdLst>
    <p:sldId id="2021" r:id="rId3"/>
    <p:sldId id="2034" r:id="rId4"/>
    <p:sldId id="2035" r:id="rId5"/>
    <p:sldId id="2036" r:id="rId6"/>
    <p:sldId id="2037" r:id="rId7"/>
    <p:sldId id="2026" r:id="rId8"/>
    <p:sldId id="2038" r:id="rId9"/>
    <p:sldId id="2039" r:id="rId10"/>
    <p:sldId id="2040" r:id="rId11"/>
    <p:sldId id="2041" r:id="rId12"/>
    <p:sldId id="2042" r:id="rId13"/>
  </p:sldIdLst>
  <p:sldSz cx="12192000" cy="6858000"/>
  <p:notesSz cx="6797675" cy="9928225"/>
  <p:embeddedFontLst>
    <p:embeddedFont>
      <p:font typeface="Open Sans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 Light" panose="020B0604020202020204" charset="0"/>
      <p:regular r:id="rId21"/>
    </p:embeddedFont>
    <p:embeddedFont>
      <p:font typeface="Roboto Condensed" panose="020B060402020202020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C060"/>
    <a:srgbClr val="0990FF"/>
    <a:srgbClr val="00B0F0"/>
    <a:srgbClr val="009ADA"/>
    <a:srgbClr val="0064CB"/>
    <a:srgbClr val="00A6E6"/>
    <a:srgbClr val="0082F1"/>
    <a:srgbClr val="003794"/>
    <a:srgbClr val="F2F2F2"/>
    <a:srgbClr val="002E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7684" autoAdjust="0"/>
  </p:normalViewPr>
  <p:slideViewPr>
    <p:cSldViewPr snapToObjects="1">
      <p:cViewPr varScale="1">
        <p:scale>
          <a:sx n="112" d="100"/>
          <a:sy n="112" d="100"/>
        </p:scale>
        <p:origin x="540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54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:a16="http://schemas.microsoft.com/office/drawing/2014/main" xmlns="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:a16="http://schemas.microsoft.com/office/drawing/2014/main" xmlns="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xmlns="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xmlns="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:a16="http://schemas.microsoft.com/office/drawing/2014/main" xmlns="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:a16="http://schemas.microsoft.com/office/drawing/2014/main" xmlns="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xmlns="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xmlns="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:a16="http://schemas.microsoft.com/office/drawing/2014/main" xmlns="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xmlns="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xmlns="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:a16="http://schemas.microsoft.com/office/drawing/2014/main" xmlns="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xmlns="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:a16="http://schemas.microsoft.com/office/drawing/2014/main" xmlns="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:a16="http://schemas.microsoft.com/office/drawing/2014/main" xmlns="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:a16="http://schemas.microsoft.com/office/drawing/2014/main" xmlns="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:a16="http://schemas.microsoft.com/office/drawing/2014/main" xmlns="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:a16="http://schemas.microsoft.com/office/drawing/2014/main" xmlns="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:a16="http://schemas.microsoft.com/office/drawing/2014/main" xmlns="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xmlns="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:a16="http://schemas.microsoft.com/office/drawing/2014/main" xmlns="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xmlns="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xmlns="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:a16="http://schemas.microsoft.com/office/drawing/2014/main" xmlns="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xmlns="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:a16="http://schemas.microsoft.com/office/drawing/2014/main" xmlns="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:a16="http://schemas.microsoft.com/office/drawing/2014/main" xmlns="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:a16="http://schemas.microsoft.com/office/drawing/2014/main" xmlns="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:a16="http://schemas.microsoft.com/office/drawing/2014/main" xmlns="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:a16="http://schemas.microsoft.com/office/drawing/2014/main" xmlns="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:a16="http://schemas.microsoft.com/office/drawing/2014/main" xmlns="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:a16="http://schemas.microsoft.com/office/drawing/2014/main" xmlns="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:a16="http://schemas.microsoft.com/office/drawing/2014/main" xmlns="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:a16="http://schemas.microsoft.com/office/drawing/2014/main" xmlns="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:a16="http://schemas.microsoft.com/office/drawing/2014/main" xmlns="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:a16="http://schemas.microsoft.com/office/drawing/2014/main" xmlns="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:a16="http://schemas.microsoft.com/office/drawing/2014/main" xmlns="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:a16="http://schemas.microsoft.com/office/drawing/2014/main" xmlns="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:a16="http://schemas.microsoft.com/office/drawing/2014/main" xmlns="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:a16="http://schemas.microsoft.com/office/drawing/2014/main" xmlns="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:a16="http://schemas.microsoft.com/office/drawing/2014/main" xmlns="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:a16="http://schemas.microsoft.com/office/drawing/2014/main" xmlns="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:a16="http://schemas.microsoft.com/office/drawing/2014/main" xmlns="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:a16="http://schemas.microsoft.com/office/drawing/2014/main" xmlns="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:a16="http://schemas.microsoft.com/office/drawing/2014/main" xmlns="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:a16="http://schemas.microsoft.com/office/drawing/2014/main" xmlns="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:a16="http://schemas.microsoft.com/office/drawing/2014/main" xmlns="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:a16="http://schemas.microsoft.com/office/drawing/2014/main" xmlns="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:a16="http://schemas.microsoft.com/office/drawing/2014/main" xmlns="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:a16="http://schemas.microsoft.com/office/drawing/2014/main" xmlns="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:a16="http://schemas.microsoft.com/office/drawing/2014/main" xmlns="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:a16="http://schemas.microsoft.com/office/drawing/2014/main" xmlns="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xmlns="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:a16="http://schemas.microsoft.com/office/drawing/2014/main" xmlns="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xmlns="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xmlns="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:a16="http://schemas.microsoft.com/office/drawing/2014/main" xmlns="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:a16="http://schemas.microsoft.com/office/drawing/2014/main" xmlns="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xmlns="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xmlns="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xmlns="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:a16="http://schemas.microsoft.com/office/drawing/2014/main" xmlns="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:a16="http://schemas.microsoft.com/office/drawing/2014/main" xmlns="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:a16="http://schemas.microsoft.com/office/drawing/2014/main" xmlns="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:a16="http://schemas.microsoft.com/office/drawing/2014/main" xmlns="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:a16="http://schemas.microsoft.com/office/drawing/2014/main" xmlns="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:a16="http://schemas.microsoft.com/office/drawing/2014/main" xmlns="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:a16="http://schemas.microsoft.com/office/drawing/2014/main" xmlns="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:a16="http://schemas.microsoft.com/office/drawing/2014/main" xmlns="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:a16="http://schemas.microsoft.com/office/drawing/2014/main" xmlns="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:a16="http://schemas.microsoft.com/office/drawing/2014/main" xmlns="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:a16="http://schemas.microsoft.com/office/drawing/2014/main" xmlns="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:a16="http://schemas.microsoft.com/office/drawing/2014/main" xmlns="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:a16="http://schemas.microsoft.com/office/drawing/2014/main" xmlns="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:a16="http://schemas.microsoft.com/office/drawing/2014/main" xmlns="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xmlns="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xmlns="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:a16="http://schemas.microsoft.com/office/drawing/2014/main" xmlns="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:a16="http://schemas.microsoft.com/office/drawing/2014/main" xmlns="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xmlns="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xmlns="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xmlns="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:a16="http://schemas.microsoft.com/office/drawing/2014/main" xmlns="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:a16="http://schemas.microsoft.com/office/drawing/2014/main" xmlns="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:a16="http://schemas.microsoft.com/office/drawing/2014/main" xmlns="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xmlns="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:a16="http://schemas.microsoft.com/office/drawing/2014/main" xmlns="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:a16="http://schemas.microsoft.com/office/drawing/2014/main" xmlns="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:a16="http://schemas.microsoft.com/office/drawing/2014/main" xmlns="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:a16="http://schemas.microsoft.com/office/drawing/2014/main" xmlns="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:a16="http://schemas.microsoft.com/office/drawing/2014/main" xmlns="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:a16="http://schemas.microsoft.com/office/drawing/2014/main" xmlns="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:a16="http://schemas.microsoft.com/office/drawing/2014/main" xmlns="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:a16="http://schemas.microsoft.com/office/drawing/2014/main" xmlns="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:a16="http://schemas.microsoft.com/office/drawing/2014/main" xmlns="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xmlns="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xmlns="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xmlns="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:a16="http://schemas.microsoft.com/office/drawing/2014/main" xmlns="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xmlns="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xmlns="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xmlns="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:a16="http://schemas.microsoft.com/office/drawing/2014/main" xmlns="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xmlns="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xmlns="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xmlns="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:a16="http://schemas.microsoft.com/office/drawing/2014/main" xmlns="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xmlns="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xmlns="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xmlns="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:a16="http://schemas.microsoft.com/office/drawing/2014/main" xmlns="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xmlns="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xmlns="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xmlns="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:a16="http://schemas.microsoft.com/office/drawing/2014/main" xmlns="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xmlns="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xmlns="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xmlns="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:a16="http://schemas.microsoft.com/office/drawing/2014/main" xmlns="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:a16="http://schemas.microsoft.com/office/drawing/2014/main" xmlns="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xmlns="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xmlns="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:a16="http://schemas.microsoft.com/office/drawing/2014/main" xmlns="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xmlns="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xmlns="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:a16="http://schemas.microsoft.com/office/drawing/2014/main" xmlns="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xmlns="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xmlns="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xmlns="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:a16="http://schemas.microsoft.com/office/drawing/2014/main" xmlns="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xmlns="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xmlns="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xmlns="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:a16="http://schemas.microsoft.com/office/drawing/2014/main" xmlns="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xmlns="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xmlns="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xmlns="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:a16="http://schemas.microsoft.com/office/drawing/2014/main" xmlns="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xmlns="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xmlns="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xmlns="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:a16="http://schemas.microsoft.com/office/drawing/2014/main" xmlns="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xmlns="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xmlns="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xmlns="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:a16="http://schemas.microsoft.com/office/drawing/2014/main" xmlns="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xmlns="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xmlns="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xmlns="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:a16="http://schemas.microsoft.com/office/drawing/2014/main" xmlns="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xmlns="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xmlns="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xmlns="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:a16="http://schemas.microsoft.com/office/drawing/2014/main" xmlns="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xmlns="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xmlns="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xmlns="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:a16="http://schemas.microsoft.com/office/drawing/2014/main" xmlns="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xmlns="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xmlns="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xmlns="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:a16="http://schemas.microsoft.com/office/drawing/2014/main" xmlns="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xmlns="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xmlns="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xmlns="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:a16="http://schemas.microsoft.com/office/drawing/2014/main" xmlns="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xmlns="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xmlns="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xmlns="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:a16="http://schemas.microsoft.com/office/drawing/2014/main" xmlns="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xmlns="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xmlns="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:a16="http://schemas.microsoft.com/office/drawing/2014/main" xmlns="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:a16="http://schemas.microsoft.com/office/drawing/2014/main" xmlns="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:a16="http://schemas.microsoft.com/office/drawing/2014/main" xmlns="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:a16="http://schemas.microsoft.com/office/drawing/2014/main" xmlns="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:a16="http://schemas.microsoft.com/office/drawing/2014/main" xmlns="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xmlns="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:a16="http://schemas.microsoft.com/office/drawing/2014/main" xmlns="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:a16="http://schemas.microsoft.com/office/drawing/2014/main" xmlns="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:a16="http://schemas.microsoft.com/office/drawing/2014/main" xmlns="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xmlns="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xmlns="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xmlns="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:a16="http://schemas.microsoft.com/office/drawing/2014/main" xmlns="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xmlns="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xmlns="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xmlns="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:a16="http://schemas.microsoft.com/office/drawing/2014/main" xmlns="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xmlns="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xmlns="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xmlns="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:a16="http://schemas.microsoft.com/office/drawing/2014/main" xmlns="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xmlns="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xmlns="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xmlns="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:a16="http://schemas.microsoft.com/office/drawing/2014/main" xmlns="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xmlns="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xmlns="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xmlns="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:a16="http://schemas.microsoft.com/office/drawing/2014/main" xmlns="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xmlns="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xmlns="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xmlns="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:a16="http://schemas.microsoft.com/office/drawing/2014/main" xmlns="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xmlns="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xmlns="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xmlns="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:a16="http://schemas.microsoft.com/office/drawing/2014/main" xmlns="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xmlns="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xmlns="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xmlns="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:a16="http://schemas.microsoft.com/office/drawing/2014/main" xmlns="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xmlns="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xmlns="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xmlns="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:a16="http://schemas.microsoft.com/office/drawing/2014/main" xmlns="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xmlns="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xmlns="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xmlns="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:a16="http://schemas.microsoft.com/office/drawing/2014/main" xmlns="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xmlns="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xmlns="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xmlns="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:a16="http://schemas.microsoft.com/office/drawing/2014/main" xmlns="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xmlns="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xmlns="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xmlns="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:a16="http://schemas.microsoft.com/office/drawing/2014/main" xmlns="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xmlns="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xmlns="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xmlns="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:a16="http://schemas.microsoft.com/office/drawing/2014/main" xmlns="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xmlns="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xmlns="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xmlns="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:a16="http://schemas.microsoft.com/office/drawing/2014/main" xmlns="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xmlns="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xmlns="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:a16="http://schemas.microsoft.com/office/drawing/2014/main" xmlns="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xmlns="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xmlns="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xmlns="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:a16="http://schemas.microsoft.com/office/drawing/2014/main" xmlns="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:a16="http://schemas.microsoft.com/office/drawing/2014/main" xmlns="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:a16="http://schemas.microsoft.com/office/drawing/2014/main" xmlns="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xmlns="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:a16="http://schemas.microsoft.com/office/drawing/2014/main" xmlns="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:a16="http://schemas.microsoft.com/office/drawing/2014/main" xmlns="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:a16="http://schemas.microsoft.com/office/drawing/2014/main" xmlns="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:a16="http://schemas.microsoft.com/office/drawing/2014/main" xmlns="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:a16="http://schemas.microsoft.com/office/drawing/2014/main" xmlns="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:a16="http://schemas.microsoft.com/office/drawing/2014/main" xmlns="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:a16="http://schemas.microsoft.com/office/drawing/2014/main" xmlns="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:a16="http://schemas.microsoft.com/office/drawing/2014/main" xmlns="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:a16="http://schemas.microsoft.com/office/drawing/2014/main" xmlns="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xmlns="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xmlns="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:a16="http://schemas.microsoft.com/office/drawing/2014/main" xmlns="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:a16="http://schemas.microsoft.com/office/drawing/2014/main" xmlns="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xmlns="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:a16="http://schemas.microsoft.com/office/drawing/2014/main" xmlns="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:a16="http://schemas.microsoft.com/office/drawing/2014/main" xmlns="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:a16="http://schemas.microsoft.com/office/drawing/2014/main" xmlns="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xmlns="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xmlns="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xmlns="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:a16="http://schemas.microsoft.com/office/drawing/2014/main" xmlns="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:a16="http://schemas.microsoft.com/office/drawing/2014/main" xmlns="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xmlns="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xmlns="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:a16="http://schemas.microsoft.com/office/drawing/2014/main" xmlns="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:a16="http://schemas.microsoft.com/office/drawing/2014/main" xmlns="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:a16="http://schemas.microsoft.com/office/drawing/2014/main" xmlns="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:a16="http://schemas.microsoft.com/office/drawing/2014/main" xmlns="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:a16="http://schemas.microsoft.com/office/drawing/2014/main" xmlns="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xmlns="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xmlns="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xmlns="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:a16="http://schemas.microsoft.com/office/drawing/2014/main" xmlns="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xmlns="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xmlns="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xmlns="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:a16="http://schemas.microsoft.com/office/drawing/2014/main" xmlns="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xmlns="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xmlns="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xmlns="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:a16="http://schemas.microsoft.com/office/drawing/2014/main" xmlns="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xmlns="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xmlns="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xmlns="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:a16="http://schemas.microsoft.com/office/drawing/2014/main" xmlns="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xmlns="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xmlns="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xmlns="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:a16="http://schemas.microsoft.com/office/drawing/2014/main" xmlns="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xmlns="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xmlns="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xmlns="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:a16="http://schemas.microsoft.com/office/drawing/2014/main" xmlns="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:a16="http://schemas.microsoft.com/office/drawing/2014/main" xmlns="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:a16="http://schemas.microsoft.com/office/drawing/2014/main" xmlns="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:a16="http://schemas.microsoft.com/office/drawing/2014/main" xmlns="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:a16="http://schemas.microsoft.com/office/drawing/2014/main" xmlns="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:a16="http://schemas.microsoft.com/office/drawing/2014/main" xmlns="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:a16="http://schemas.microsoft.com/office/drawing/2014/main" xmlns="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:a16="http://schemas.microsoft.com/office/drawing/2014/main" xmlns="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:a16="http://schemas.microsoft.com/office/drawing/2014/main" xmlns="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:a16="http://schemas.microsoft.com/office/drawing/2014/main" xmlns="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:a16="http://schemas.microsoft.com/office/drawing/2014/main" xmlns="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:a16="http://schemas.microsoft.com/office/drawing/2014/main" xmlns="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:a16="http://schemas.microsoft.com/office/drawing/2014/main" xmlns="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xmlns="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:a16="http://schemas.microsoft.com/office/drawing/2014/main" xmlns="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:a16="http://schemas.microsoft.com/office/drawing/2014/main" xmlns="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:a16="http://schemas.microsoft.com/office/drawing/2014/main" xmlns="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:a16="http://schemas.microsoft.com/office/drawing/2014/main" xmlns="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:a16="http://schemas.microsoft.com/office/drawing/2014/main" xmlns="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:a16="http://schemas.microsoft.com/office/drawing/2014/main" xmlns="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:a16="http://schemas.microsoft.com/office/drawing/2014/main" xmlns="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:a16="http://schemas.microsoft.com/office/drawing/2014/main" xmlns="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:a16="http://schemas.microsoft.com/office/drawing/2014/main" xmlns="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:a16="http://schemas.microsoft.com/office/drawing/2014/main" xmlns="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:a16="http://schemas.microsoft.com/office/drawing/2014/main" xmlns="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:a16="http://schemas.microsoft.com/office/drawing/2014/main" xmlns="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:a16="http://schemas.microsoft.com/office/drawing/2014/main" xmlns="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:a16="http://schemas.microsoft.com/office/drawing/2014/main" xmlns="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:a16="http://schemas.microsoft.com/office/drawing/2014/main" xmlns="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:a16="http://schemas.microsoft.com/office/drawing/2014/main" xmlns="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:a16="http://schemas.microsoft.com/office/drawing/2014/main" xmlns="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xmlns="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:a16="http://schemas.microsoft.com/office/drawing/2014/main" xmlns="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:a16="http://schemas.microsoft.com/office/drawing/2014/main" xmlns="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:a16="http://schemas.microsoft.com/office/drawing/2014/main" xmlns="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xmlns="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xmlns="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:a16="http://schemas.microsoft.com/office/drawing/2014/main" xmlns="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xmlns="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xmlns="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xmlns="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:a16="http://schemas.microsoft.com/office/drawing/2014/main" xmlns="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xmlns="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xmlns="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xmlns="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:a16="http://schemas.microsoft.com/office/drawing/2014/main" xmlns="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xmlns="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xmlns="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xmlns="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:a16="http://schemas.microsoft.com/office/drawing/2014/main" xmlns="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:a16="http://schemas.microsoft.com/office/drawing/2014/main" xmlns="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xmlns="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xmlns="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:a16="http://schemas.microsoft.com/office/drawing/2014/main" xmlns="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:a16="http://schemas.microsoft.com/office/drawing/2014/main" xmlns="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:a16="http://schemas.microsoft.com/office/drawing/2014/main" xmlns="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:a16="http://schemas.microsoft.com/office/drawing/2014/main" xmlns="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:a16="http://schemas.microsoft.com/office/drawing/2014/main" xmlns="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:a16="http://schemas.microsoft.com/office/drawing/2014/main" xmlns="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:a16="http://schemas.microsoft.com/office/drawing/2014/main" xmlns="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:a16="http://schemas.microsoft.com/office/drawing/2014/main" xmlns="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:a16="http://schemas.microsoft.com/office/drawing/2014/main" xmlns="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:a16="http://schemas.microsoft.com/office/drawing/2014/main" xmlns="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:a16="http://schemas.microsoft.com/office/drawing/2014/main" xmlns="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:a16="http://schemas.microsoft.com/office/drawing/2014/main" xmlns="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:a16="http://schemas.microsoft.com/office/drawing/2014/main" xmlns="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:a16="http://schemas.microsoft.com/office/drawing/2014/main" xmlns="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:a16="http://schemas.microsoft.com/office/drawing/2014/main" xmlns="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:a16="http://schemas.microsoft.com/office/drawing/2014/main" xmlns="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:a16="http://schemas.microsoft.com/office/drawing/2014/main" xmlns="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:a16="http://schemas.microsoft.com/office/drawing/2014/main" xmlns="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:a16="http://schemas.microsoft.com/office/drawing/2014/main" xmlns="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:a16="http://schemas.microsoft.com/office/drawing/2014/main" xmlns="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:a16="http://schemas.microsoft.com/office/drawing/2014/main" xmlns="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xmlns="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:a16="http://schemas.microsoft.com/office/drawing/2014/main" xmlns="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xmlns="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:a16="http://schemas.microsoft.com/office/drawing/2014/main" xmlns="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xmlns="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xmlns="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:a16="http://schemas.microsoft.com/office/drawing/2014/main" xmlns="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:a16="http://schemas.microsoft.com/office/drawing/2014/main" xmlns="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xmlns="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xmlns="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xmlns="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:a16="http://schemas.microsoft.com/office/drawing/2014/main" xmlns="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:a16="http://schemas.microsoft.com/office/drawing/2014/main" xmlns="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xmlns="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:a16="http://schemas.microsoft.com/office/drawing/2014/main" xmlns="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:a16="http://schemas.microsoft.com/office/drawing/2014/main" xmlns="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xmlns="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xmlns="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xmlns="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:a16="http://schemas.microsoft.com/office/drawing/2014/main" xmlns="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:a16="http://schemas.microsoft.com/office/drawing/2014/main" xmlns="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:a16="http://schemas.microsoft.com/office/drawing/2014/main" xmlns="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:a16="http://schemas.microsoft.com/office/drawing/2014/main" xmlns="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:a16="http://schemas.microsoft.com/office/drawing/2014/main" xmlns="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:a16="http://schemas.microsoft.com/office/drawing/2014/main" xmlns="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:a16="http://schemas.microsoft.com/office/drawing/2014/main" xmlns="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:a16="http://schemas.microsoft.com/office/drawing/2014/main" xmlns="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:a16="http://schemas.microsoft.com/office/drawing/2014/main" xmlns="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:a16="http://schemas.microsoft.com/office/drawing/2014/main" xmlns="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xmlns="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xmlns="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xmlns="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:a16="http://schemas.microsoft.com/office/drawing/2014/main" xmlns="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xmlns="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xmlns="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xmlns="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:a16="http://schemas.microsoft.com/office/drawing/2014/main" xmlns="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xmlns="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xmlns="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xmlns="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:a16="http://schemas.microsoft.com/office/drawing/2014/main" xmlns="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xmlns="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xmlns="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xmlns="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:a16="http://schemas.microsoft.com/office/drawing/2014/main" xmlns="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xmlns="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xmlns="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xmlns="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:a16="http://schemas.microsoft.com/office/drawing/2014/main" xmlns="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xmlns="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xmlns="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xmlns="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:a16="http://schemas.microsoft.com/office/drawing/2014/main" xmlns="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xmlns="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xmlns="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xmlns="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:a16="http://schemas.microsoft.com/office/drawing/2014/main" xmlns="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xmlns="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xmlns="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xmlns="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:a16="http://schemas.microsoft.com/office/drawing/2014/main" xmlns="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xmlns="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xmlns="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xmlns="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:a16="http://schemas.microsoft.com/office/drawing/2014/main" xmlns="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xmlns="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xmlns="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xmlns="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:a16="http://schemas.microsoft.com/office/drawing/2014/main" xmlns="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xmlns="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xmlns="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xmlns="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:a16="http://schemas.microsoft.com/office/drawing/2014/main" xmlns="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xmlns="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xmlns="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xmlns="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:a16="http://schemas.microsoft.com/office/drawing/2014/main" xmlns="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xmlns="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xmlns="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xmlns="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:a16="http://schemas.microsoft.com/office/drawing/2014/main" xmlns="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xmlns="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xmlns="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xmlns="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:a16="http://schemas.microsoft.com/office/drawing/2014/main" xmlns="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xmlns="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xmlns="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xmlns="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:a16="http://schemas.microsoft.com/office/drawing/2014/main" xmlns="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xmlns="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xmlns="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xmlns="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:a16="http://schemas.microsoft.com/office/drawing/2014/main" xmlns="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xmlns="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xmlns="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xmlns="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:a16="http://schemas.microsoft.com/office/drawing/2014/main" xmlns="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xmlns="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xmlns="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xmlns="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:a16="http://schemas.microsoft.com/office/drawing/2014/main" xmlns="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xmlns="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xmlns="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xmlns="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:a16="http://schemas.microsoft.com/office/drawing/2014/main" xmlns="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xmlns="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xmlns="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xmlns="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xmlns="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xmlns="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:a16="http://schemas.microsoft.com/office/drawing/2014/main" xmlns="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xmlns="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xmlns="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xmlns="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:a16="http://schemas.microsoft.com/office/drawing/2014/main" xmlns="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xmlns="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xmlns="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xmlns="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:a16="http://schemas.microsoft.com/office/drawing/2014/main" xmlns="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xmlns="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xmlns="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xmlns="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hyperlink" Target="http://pravo.gov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:a16="http://schemas.microsoft.com/office/drawing/2014/main" xmlns="" id="{BE45CEE0-E7F6-42B3-AE50-173583042D74}"/>
              </a:ext>
            </a:extLst>
          </p:cNvPr>
          <p:cNvSpPr/>
          <p:nvPr/>
        </p:nvSpPr>
        <p:spPr>
          <a:xfrm>
            <a:off x="803412" y="1124744"/>
            <a:ext cx="10981220" cy="5472608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4CB"/>
                </a:solidFill>
              </a:rPr>
              <a:t>Управление Федеральной налоговой службы по г. Севастополю</a:t>
            </a:r>
          </a:p>
          <a:p>
            <a:pPr algn="ctr"/>
            <a:endParaRPr lang="ru-RU" b="1" dirty="0">
              <a:solidFill>
                <a:srgbClr val="0064CB"/>
              </a:solidFill>
            </a:endParaRPr>
          </a:p>
          <a:p>
            <a:pPr algn="ctr"/>
            <a:endParaRPr lang="ru-RU" b="1" dirty="0">
              <a:solidFill>
                <a:srgbClr val="0064CB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Практические аспекты заполнения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У</a:t>
            </a:r>
            <a:r>
              <a:rPr lang="ru-RU" b="1" dirty="0" smtClean="0">
                <a:solidFill>
                  <a:srgbClr val="FF0000"/>
                </a:solidFill>
              </a:rPr>
              <a:t>ведомлений </a:t>
            </a:r>
            <a:r>
              <a:rPr lang="ru-RU" b="1" dirty="0">
                <a:solidFill>
                  <a:srgbClr val="FF0000"/>
                </a:solidFill>
              </a:rPr>
              <a:t>об исчисленных суммах налогов и заполнения платежных поручений. Анализ типичных ошибок, которые допускают налогоплательщики при </a:t>
            </a:r>
            <a:r>
              <a:rPr lang="ru-RU" b="1" dirty="0" smtClean="0">
                <a:solidFill>
                  <a:srgbClr val="FF0000"/>
                </a:solidFill>
              </a:rPr>
              <a:t>платежных поручений. </a:t>
            </a:r>
            <a:r>
              <a:rPr lang="ru-RU" b="1" dirty="0">
                <a:solidFill>
                  <a:srgbClr val="FF0000"/>
                </a:solidFill>
              </a:rPr>
              <a:t>Способы исправления ошибок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Начальник отдела урегулирования состояния расчетов с бюджетом</a:t>
            </a: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Красноперов Андрей Николаевич</a:t>
            </a:r>
          </a:p>
          <a:p>
            <a:pPr algn="ctr"/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20.03.2023 года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1607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9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неверный ОКТМО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3753036"/>
            <a:ext cx="10369152" cy="273630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ОКТМО определяет принадлежность Единого налогового платежа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необходим для корректного распределения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налогового платежа по заявленным обязательствам</a:t>
            </a: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указания ОКТМО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приказе Минфина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ноября 2013 года № 107 «Об утверждении Правил указания информации в реквизитах распоряжений о переводе денежных средств в уплату платежей в бюджетную систему Российской Федерации»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331327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53323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10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Указано неверное значение администратора и получателя платежа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3753036"/>
            <a:ext cx="10369152" cy="273630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администратора и получателя платежа определяет принадлежность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налогового платежа</a:t>
            </a: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указания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администратора и получателя платежа указаны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приказе Минфина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ноября 2013 года № 107 «Об утверждении Правил указания информации в реквизитах распоряжений о переводе денежных средств в уплату платежей в бюджетную систему Российской Федерации»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331327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295417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ПРИКАЗ МИНФИНА ОТ 30.12.2022 № 199Н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8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1237084" y="3228627"/>
            <a:ext cx="2344963" cy="71499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="" xmlns:a16="http://schemas.microsoft.com/office/drawing/2014/main" id="{BE45CEE0-E7F6-42B3-AE50-173583042D74}"/>
              </a:ext>
            </a:extLst>
          </p:cNvPr>
          <p:cNvSpPr/>
          <p:nvPr/>
        </p:nvSpPr>
        <p:spPr>
          <a:xfrm rot="16200000">
            <a:off x="8692913" y="4945947"/>
            <a:ext cx="205238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120C9C4-95E3-47F0-8AD9-BBB205803198}"/>
              </a:ext>
            </a:extLst>
          </p:cNvPr>
          <p:cNvSpPr txBox="1"/>
          <p:nvPr/>
        </p:nvSpPr>
        <p:spPr>
          <a:xfrm>
            <a:off x="209797" y="1016732"/>
            <a:ext cx="1132280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Приказ </a:t>
            </a:r>
            <a:r>
              <a:rPr lang="ru-RU" sz="20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Минфина России от 30.12.2022 № 199н «О внесении изменений в приказ Министерства финансов Российской Федерации от 12 ноября 2013 г. N </a:t>
            </a:r>
            <a:r>
              <a:rPr lang="ru-RU" sz="20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107н» </a:t>
            </a:r>
          </a:p>
          <a:p>
            <a:pPr algn="ctr"/>
            <a:endPara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Зарегистрирован в Минюсте России 31.01.2023</a:t>
            </a:r>
          </a:p>
          <a:p>
            <a:pPr algn="ctr"/>
            <a:endPara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Опубликован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на официальном интернет-портале правовой информации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  <a:hlinkClick r:id="rId3"/>
              </a:rPr>
              <a:t>pravo.gov.ru</a:t>
            </a: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Roboto Condensed" panose="02000000000000000000" pitchFamily="2" charset="0"/>
                <a:cs typeface="Times New Roman" panose="02020603050405020304" pitchFamily="18" charset="0"/>
              </a:rPr>
              <a:t> 31.01.2023</a:t>
            </a:r>
            <a:endParaRPr lang="ru-RU" sz="20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– </a:t>
            </a:r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11.02.2023 года</a:t>
            </a:r>
            <a:endParaRPr lang="ru-RU" sz="20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1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268317" y="4377712"/>
            <a:ext cx="5616624" cy="191326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 новую редакцию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указания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в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распоряжениях о переводе денежных средств в уплату налогов, сборов, страховых взносов и иных платежей в бюджетную систему Российской Федерации, администрируемых налоговыми органами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6528048" y="4108022"/>
            <a:ext cx="5338852" cy="2417322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 всех платежей, администрируемых налоговыми органами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Федерального казначейства по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ульской области (Межрегиональная инспекция Федеральной налоговой службы по управлению долгом)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52184" y="4108022"/>
            <a:ext cx="332762" cy="332762"/>
          </a:xfrm>
          <a:prstGeom prst="rect">
            <a:avLst/>
          </a:prstGeom>
        </p:spPr>
      </p:pic>
      <p:pic>
        <p:nvPicPr>
          <p:cNvPr id="12" name="Рисунок 11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99742" y="4108022"/>
            <a:ext cx="332762" cy="33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346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ПЛАТЕЖНЫЙ ДОКУМЕНТ В УПЛАТУ ЕНП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30322" r="50000" b="12594"/>
          <a:stretch/>
        </p:blipFill>
        <p:spPr bwMode="auto">
          <a:xfrm>
            <a:off x="479376" y="931452"/>
            <a:ext cx="5416584" cy="573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6173425" y="934970"/>
            <a:ext cx="5616624" cy="5734389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«ИНН плательщика» – ИНН плательщика, чья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по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исполняется;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«КПП плательщика» – указываем значение 0, кроме случаев исполнения обязанности иностранной организацией;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«Плательщик» – наименование (ФИО) плательщика, составившего платежный документ;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«Код бюджетной классификации» -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18201061201010000510 «Увеличение финансовых активов за счет операций по единому налоговому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платежу»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«ОКТМО» – значение 0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«Основание платежа», «Налоговый период», «№ документа», «Дата документа» – значение 0</a:t>
            </a:r>
          </a:p>
          <a:p>
            <a:pPr algn="ctr">
              <a:spcBef>
                <a:spcPts val="600"/>
              </a:spcBef>
            </a:pP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653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ПЛАТЕЖНЫЙ ДОКУМЕНТ В УПЛАТУ </a:t>
            </a: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ЕНП – УВЕДОМЛЕНИЕ ОБ ИСЧИСЛЕННЫХ СУММАХ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1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6173425" y="934970"/>
            <a:ext cx="5616624" cy="5734389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>
              <a:spcBef>
                <a:spcPts val="1200"/>
              </a:spcBef>
            </a:pPr>
            <a:endParaRPr lang="ru-RU" sz="18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«ИНН плательщика» – ИНН плательщика, чья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по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исполняется;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«КПП плательщика» – указываем значение 0, кроме случаев исполнения обязанности иностранной организацией;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«Плательщик» – наименование (ФИО) плательщика, составившего платежный документ;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«Код бюджетной классификации» - конкретный КБК налога, страхового взноса в уплату которого оформляется платеж;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«ОКТМО» – конкретный код ОКТМО;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«Налоговый период» - отчетный (налоговый) период, за который оформляется платеж;</a:t>
            </a:r>
          </a:p>
          <a:p>
            <a:pPr algn="ctr">
              <a:spcBef>
                <a:spcPts val="600"/>
              </a:spcBef>
            </a:pP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4" t="17745" r="24774" b="2477"/>
          <a:stretch/>
        </p:blipFill>
        <p:spPr bwMode="auto">
          <a:xfrm>
            <a:off x="65932" y="939244"/>
            <a:ext cx="6012668" cy="55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385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ПЛАТЕЖНЫЙ ДОКУМЕНТ </a:t>
            </a: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– НЕ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ЕНП</a:t>
            </a:r>
          </a:p>
        </p:txBody>
      </p:sp>
      <p:sp>
        <p:nvSpPr>
          <p:cNvPr id="11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6173425" y="934970"/>
            <a:ext cx="5616624" cy="5122321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>
              <a:spcBef>
                <a:spcPts val="1200"/>
              </a:spcBef>
            </a:pPr>
            <a:endParaRPr lang="ru-RU" sz="18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«ИНН плательщика» – ИНН плательщика, чья </a:t>
            </a: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по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исполняется;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«КПП плательщика» – указываем значение 0, кроме случаев исполнения обязанности иностранной организацией;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«Плательщик» – наименование (ФИО) плательщика, составившего платежный документ;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«Код бюджетной классификации» - конкретный КБК налога, страхового взноса в уплату которого оформляется платеж;</a:t>
            </a:r>
          </a:p>
          <a:p>
            <a:pPr algn="ctr">
              <a:spcBef>
                <a:spcPts val="1200"/>
              </a:spcBef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«ОКТМО» – конкретный код ОКТМО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4" t="27091" r="50000" b="11794"/>
          <a:stretch/>
        </p:blipFill>
        <p:spPr bwMode="auto">
          <a:xfrm>
            <a:off x="479376" y="934970"/>
            <a:ext cx="5184576" cy="554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3658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неверный КБК (статус ПД 02)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2492896"/>
            <a:ext cx="10369152" cy="399644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актуального КБК необходимо для корректного распределения Единого налогового платежа по заявленным обязательствам</a:t>
            </a: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классификация у нас утверждена приказом Минфина России от 17 мая 2022 года № 75н с учетом изменений, внесенных приказом от 22 ноября 2022 года № 177н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168860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00937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неверный отчетный (налоговый) период (статус ПД 02)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3753036"/>
            <a:ext cx="10369152" cy="273630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(отчетный) необходим для корректного распределения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налогового платежа по заявленным обязательствам</a:t>
            </a: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указания налогового (отчетного)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 указаны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приказе Минфина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ноября 2013 года № 107 «Об утверждении Правил указания информации в реквизитах распоряжений о переводе денежных средств в уплату платежей в бюджетную систему Российской Федерации»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168860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981504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неверный статус ПД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3753036"/>
            <a:ext cx="10369152" cy="273630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ПД необходим определяет формат платежа (платеж ЕНП или Уведомление об исчисленных суммах) и необходим для корректного распределения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налогового платежа по заявленным обязательствам</a:t>
            </a: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указания статуса ПД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приказе Минфина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ноября 2013 года № 107 «Об утверждении Правил указания информации в реквизитах распоряжений о переводе денежных средств в уплату платежей в бюджетную систему Российской Федерации»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168860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66539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ТИПИЧНЫЕ ОШИБКИ ПРИ ЗАПОЛНЕНИИ ПЛАТЕЖНЫХ ДОКУМЕНТОВ</a:t>
            </a: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1160748"/>
            <a:ext cx="10369152" cy="864096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неверный ИНН плательщика при исполнении обязанности по уплате ЕНП за иное лицо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>
            <a:off x="1055440" y="3753036"/>
            <a:ext cx="10369152" cy="2736304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 плательщика определяет принадлежность Единого налогового платежа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необходим для корректного распределения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налогового платежа по заявленным обязательствам</a:t>
            </a: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указания ИНН плательщика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приказе Минфина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ноября 2013 года № 107 «Об утверждении Правил указания информации в реквизитах распоряжений о переводе денежных средств в уплату платежей в бюджетную систему Российской Федерации»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39916" y="2331327"/>
            <a:ext cx="1800200" cy="1404156"/>
          </a:xfrm>
          <a:prstGeom prst="downArrow">
            <a:avLst/>
          </a:prstGeom>
          <a:solidFill>
            <a:srgbClr val="099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00675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169683</TotalTime>
  <Words>847</Words>
  <Application>Microsoft Office PowerPoint</Application>
  <PresentationFormat>Широкоэкранный</PresentationFormat>
  <Paragraphs>119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Open Sans</vt:lpstr>
      <vt:lpstr>Calibri</vt:lpstr>
      <vt:lpstr>Arial</vt:lpstr>
      <vt:lpstr>Open Sans Light</vt:lpstr>
      <vt:lpstr>Roboto Condensed</vt:lpstr>
      <vt:lpstr>Times New Roman</vt:lpstr>
      <vt:lpstr>Calibri Light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Internet</cp:lastModifiedBy>
  <cp:revision>2202</cp:revision>
  <cp:lastPrinted>2022-05-18T08:05:17Z</cp:lastPrinted>
  <dcterms:created xsi:type="dcterms:W3CDTF">2014-10-08T23:03:32Z</dcterms:created>
  <dcterms:modified xsi:type="dcterms:W3CDTF">2023-03-20T15:06:22Z</dcterms:modified>
</cp:coreProperties>
</file>