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autoCompressPictures="0">
  <p:sldMasterIdLst>
    <p:sldMasterId id="2147483680" r:id="rId1"/>
    <p:sldMasterId id="2147483897" r:id="rId2"/>
  </p:sldMasterIdLst>
  <p:notesMasterIdLst>
    <p:notesMasterId r:id="rId14"/>
  </p:notesMasterIdLst>
  <p:handoutMasterIdLst>
    <p:handoutMasterId r:id="rId15"/>
  </p:handoutMasterIdLst>
  <p:sldIdLst>
    <p:sldId id="2021" r:id="rId3"/>
    <p:sldId id="2034" r:id="rId4"/>
    <p:sldId id="2035" r:id="rId5"/>
    <p:sldId id="2036" r:id="rId6"/>
    <p:sldId id="2037" r:id="rId7"/>
    <p:sldId id="2026" r:id="rId8"/>
    <p:sldId id="2038" r:id="rId9"/>
    <p:sldId id="2039" r:id="rId10"/>
    <p:sldId id="2040" r:id="rId11"/>
    <p:sldId id="2041" r:id="rId12"/>
    <p:sldId id="2042" r:id="rId13"/>
  </p:sldIdLst>
  <p:sldSz cx="12192000" cy="6858000"/>
  <p:notesSz cx="6797675" cy="9928225"/>
  <p:embeddedFontLst>
    <p:embeddedFont>
      <p:font typeface="Open Sans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Open Sans Light" panose="020B0604020202020204" charset="0"/>
      <p:regular r:id="rId21"/>
    </p:embeddedFont>
    <p:embeddedFont>
      <p:font typeface="Roboto Condensed" panose="020B060402020202020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275" userDrawn="1">
          <p15:clr>
            <a:srgbClr val="A4A3A4"/>
          </p15:clr>
        </p15:guide>
        <p15:guide id="4" pos="7559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C060"/>
    <a:srgbClr val="0990FF"/>
    <a:srgbClr val="00B0F0"/>
    <a:srgbClr val="009ADA"/>
    <a:srgbClr val="0064CB"/>
    <a:srgbClr val="00A6E6"/>
    <a:srgbClr val="0082F1"/>
    <a:srgbClr val="003794"/>
    <a:srgbClr val="F2F2F2"/>
    <a:srgbClr val="002E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7684" autoAdjust="0"/>
  </p:normalViewPr>
  <p:slideViewPr>
    <p:cSldViewPr snapToObjects="1">
      <p:cViewPr varScale="1">
        <p:scale>
          <a:sx n="112" d="100"/>
          <a:sy n="112" d="100"/>
        </p:scale>
        <p:origin x="540" y="108"/>
      </p:cViewPr>
      <p:guideLst>
        <p:guide pos="2275"/>
        <p:guide pos="7559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30091"/>
            <a:ext cx="2945659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30091"/>
            <a:ext cx="2945659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09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54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32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32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87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32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32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32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32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32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32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32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xmlns="" id="{EC23726F-899C-4D2F-9B92-56857361E210}"/>
              </a:ext>
            </a:extLst>
          </p:cNvPr>
          <p:cNvSpPr/>
          <p:nvPr userDrawn="1"/>
        </p:nvSpPr>
        <p:spPr>
          <a:xfrm>
            <a:off x="0" y="5682"/>
            <a:ext cx="12192000" cy="6852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077BD4E-3393-4ACE-A641-CD63F6A5243F}"/>
              </a:ext>
            </a:extLst>
          </p:cNvPr>
          <p:cNvSpPr/>
          <p:nvPr/>
        </p:nvSpPr>
        <p:spPr>
          <a:xfrm>
            <a:off x="2351584" y="0"/>
            <a:ext cx="9840416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0" name="Рисунок 12">
            <a:extLst>
              <a:ext uri="{FF2B5EF4-FFF2-40B4-BE49-F238E27FC236}">
                <a16:creationId xmlns:a16="http://schemas.microsoft.com/office/drawing/2014/main" xmlns="" id="{1E1AC549-C91B-4043-A074-8D666C504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0157"/>
          <a:stretch>
            <a:fillRect/>
          </a:stretch>
        </p:blipFill>
        <p:spPr>
          <a:xfrm flipH="1">
            <a:off x="2351584" y="137400"/>
            <a:ext cx="327731" cy="633622"/>
          </a:xfrm>
          <a:custGeom>
            <a:avLst/>
            <a:gdLst>
              <a:gd name="connsiteX0" fmla="*/ 0 w 522225"/>
              <a:gd name="connsiteY0" fmla="*/ 0 h 1009650"/>
              <a:gd name="connsiteX1" fmla="*/ 522225 w 522225"/>
              <a:gd name="connsiteY1" fmla="*/ 0 h 1009650"/>
              <a:gd name="connsiteX2" fmla="*/ 522225 w 522225"/>
              <a:gd name="connsiteY2" fmla="*/ 1009650 h 1009650"/>
              <a:gd name="connsiteX3" fmla="*/ 0 w 522225"/>
              <a:gd name="connsiteY3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25" h="1009650">
                <a:moveTo>
                  <a:pt x="0" y="0"/>
                </a:moveTo>
                <a:lnTo>
                  <a:pt x="522225" y="0"/>
                </a:lnTo>
                <a:lnTo>
                  <a:pt x="522225" y="1009650"/>
                </a:lnTo>
                <a:lnTo>
                  <a:pt x="0" y="100965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BBF9867-AC92-4F0F-BB1E-46593E0DD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6081"/>
          <a:stretch/>
        </p:blipFill>
        <p:spPr>
          <a:xfrm>
            <a:off x="-4106" y="0"/>
            <a:ext cx="2355690" cy="908720"/>
          </a:xfrm>
          <a:prstGeom prst="rect">
            <a:avLst/>
          </a:prstGeom>
        </p:spPr>
      </p:pic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A0D0EA0D-3716-4587-84C0-4930ABAAB9C7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319392" y="61921"/>
            <a:ext cx="1805964" cy="7848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КОНЦЕПЦИЯ ЕДИНОГО</a:t>
            </a:r>
          </a:p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НАЛОГОВОГО СЧЕТА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C05437C-BE4A-4ECD-BDF7-9877A0D31F15}"/>
              </a:ext>
            </a:extLst>
          </p:cNvPr>
          <p:cNvSpPr/>
          <p:nvPr/>
        </p:nvSpPr>
        <p:spPr>
          <a:xfrm>
            <a:off x="-4106" y="0"/>
            <a:ext cx="87438" cy="908720"/>
          </a:xfrm>
          <a:prstGeom prst="rect">
            <a:avLst/>
          </a:prstGeom>
          <a:gradFill>
            <a:gsLst>
              <a:gs pos="100000">
                <a:srgbClr val="00FDC7"/>
              </a:gs>
              <a:gs pos="5000">
                <a:srgbClr val="002060">
                  <a:alpha val="50000"/>
                </a:srgbClr>
              </a:gs>
              <a:gs pos="64000">
                <a:srgbClr val="008CCC">
                  <a:alpha val="82000"/>
                </a:srgbClr>
              </a:gs>
            </a:gsLst>
            <a:lin ang="20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ru-RU"/>
          </a:p>
        </p:txBody>
      </p:sp>
      <p:sp>
        <p:nvSpPr>
          <p:cNvPr id="11" name="Прямоугольник 13">
            <a:extLst>
              <a:ext uri="{FF2B5EF4-FFF2-40B4-BE49-F238E27FC236}">
                <a16:creationId xmlns:a16="http://schemas.microsoft.com/office/drawing/2014/main" xmlns="" id="{60C9FB21-1A6B-411D-BF7A-E5CC02B14398}"/>
              </a:ext>
            </a:extLst>
          </p:cNvPr>
          <p:cNvSpPr/>
          <p:nvPr userDrawn="1"/>
        </p:nvSpPr>
        <p:spPr>
          <a:xfrm>
            <a:off x="2305865" y="99363"/>
            <a:ext cx="45719" cy="709993"/>
          </a:xfrm>
          <a:prstGeom prst="rect">
            <a:avLst/>
          </a:prstGeom>
          <a:solidFill>
            <a:srgbClr val="EF435A">
              <a:alpha val="5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34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Utterly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Rectangle 514">
            <a:extLst>
              <a:ext uri="{FF2B5EF4-FFF2-40B4-BE49-F238E27FC236}">
                <a16:creationId xmlns:a16="http://schemas.microsoft.com/office/drawing/2014/main" xmlns="" id="{EB7573E9-C1C7-45D9-AD6B-F29437A119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516" name="Group 515">
            <a:extLst>
              <a:ext uri="{FF2B5EF4-FFF2-40B4-BE49-F238E27FC236}">
                <a16:creationId xmlns:a16="http://schemas.microsoft.com/office/drawing/2014/main" xmlns="" id="{9E83AE0E-64E1-43C1-86CC-9EE438E2ACF8}"/>
              </a:ext>
            </a:extLst>
          </p:cNvPr>
          <p:cNvGrpSpPr/>
          <p:nvPr userDrawn="1"/>
        </p:nvGrpSpPr>
        <p:grpSpPr>
          <a:xfrm rot="17100000">
            <a:off x="4043823" y="2336822"/>
            <a:ext cx="11917630" cy="2794270"/>
            <a:chOff x="-659126" y="2132856"/>
            <a:chExt cx="13518913" cy="3169713"/>
          </a:xfrm>
        </p:grpSpPr>
        <p:grpSp>
          <p:nvGrpSpPr>
            <p:cNvPr id="517" name="Group 516">
              <a:extLst>
                <a:ext uri="{FF2B5EF4-FFF2-40B4-BE49-F238E27FC236}">
                  <a16:creationId xmlns:a16="http://schemas.microsoft.com/office/drawing/2014/main" xmlns="" id="{445519A9-F2FE-45F3-8E6D-0FB0FE8DD5A1}"/>
                </a:ext>
              </a:extLst>
            </p:cNvPr>
            <p:cNvGrpSpPr/>
            <p:nvPr/>
          </p:nvGrpSpPr>
          <p:grpSpPr>
            <a:xfrm>
              <a:off x="42367" y="2150176"/>
              <a:ext cx="10784386" cy="2944542"/>
              <a:chOff x="42367" y="2150176"/>
              <a:chExt cx="10784386" cy="2944542"/>
            </a:xfrm>
            <a:solidFill>
              <a:srgbClr val="002060"/>
            </a:solidFill>
          </p:grpSpPr>
          <p:grpSp>
            <p:nvGrpSpPr>
              <p:cNvPr id="953" name="Graphic 1">
                <a:extLst>
                  <a:ext uri="{FF2B5EF4-FFF2-40B4-BE49-F238E27FC236}">
                    <a16:creationId xmlns:a16="http://schemas.microsoft.com/office/drawing/2014/main" xmlns="" id="{D58337EC-40FC-4DA1-A97D-E8F8E1837D7B}"/>
                  </a:ext>
                </a:extLst>
              </p:cNvPr>
              <p:cNvGrpSpPr/>
              <p:nvPr/>
            </p:nvGrpSpPr>
            <p:grpSpPr>
              <a:xfrm>
                <a:off x="42367" y="2492263"/>
                <a:ext cx="10734589" cy="1944614"/>
                <a:chOff x="42367" y="2492263"/>
                <a:chExt cx="10734589" cy="1944614"/>
              </a:xfrm>
              <a:grpFill/>
            </p:grpSpPr>
            <p:grpSp>
              <p:nvGrpSpPr>
                <p:cNvPr id="972" name="Graphic 1">
                  <a:extLst>
                    <a:ext uri="{FF2B5EF4-FFF2-40B4-BE49-F238E27FC236}">
                      <a16:creationId xmlns:a16="http://schemas.microsoft.com/office/drawing/2014/main" xmlns="" id="{34832F62-013F-46DF-95F3-8D9F8304B034}"/>
                    </a:ext>
                  </a:extLst>
                </p:cNvPr>
                <p:cNvGrpSpPr/>
                <p:nvPr/>
              </p:nvGrpSpPr>
              <p:grpSpPr>
                <a:xfrm>
                  <a:off x="1757130" y="3323663"/>
                  <a:ext cx="593238" cy="530450"/>
                  <a:chOff x="1757130" y="3323663"/>
                  <a:chExt cx="593238" cy="530450"/>
                </a:xfrm>
                <a:grpFill/>
              </p:grpSpPr>
              <p:sp>
                <p:nvSpPr>
                  <p:cNvPr id="1003" name="Freeform: Shape 1002">
                    <a:extLst>
                      <a:ext uri="{FF2B5EF4-FFF2-40B4-BE49-F238E27FC236}">
                        <a16:creationId xmlns:a16="http://schemas.microsoft.com/office/drawing/2014/main" xmlns="" id="{DBEC6B06-00C6-40B7-817C-E1E2BF8CD735}"/>
                      </a:ext>
                    </a:extLst>
                  </p:cNvPr>
                  <p:cNvSpPr/>
                  <p:nvPr/>
                </p:nvSpPr>
                <p:spPr>
                  <a:xfrm>
                    <a:off x="1867551" y="370688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:a16="http://schemas.microsoft.com/office/drawing/2014/main" xmlns="" id="{7668E49A-5F5A-4493-9B0A-763B70A56944}"/>
                      </a:ext>
                    </a:extLst>
                  </p:cNvPr>
                  <p:cNvSpPr/>
                  <p:nvPr/>
                </p:nvSpPr>
                <p:spPr>
                  <a:xfrm>
                    <a:off x="2281086" y="3503367"/>
                    <a:ext cx="69283" cy="62788"/>
                  </a:xfrm>
                  <a:custGeom>
                    <a:avLst/>
                    <a:gdLst>
                      <a:gd name="connsiteX0" fmla="*/ 12990 w 69283"/>
                      <a:gd name="connsiteY0" fmla="*/ 6495 h 62788"/>
                      <a:gd name="connsiteX1" fmla="*/ 12990 w 69283"/>
                      <a:gd name="connsiteY1" fmla="*/ 49797 h 62788"/>
                      <a:gd name="connsiteX2" fmla="*/ 56293 w 69283"/>
                      <a:gd name="connsiteY2" fmla="*/ 49797 h 62788"/>
                      <a:gd name="connsiteX3" fmla="*/ 56293 w 69283"/>
                      <a:gd name="connsiteY3" fmla="*/ 6495 h 62788"/>
                      <a:gd name="connsiteX4" fmla="*/ 12990 w 69283"/>
                      <a:gd name="connsiteY4" fmla="*/ 6495 h 62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8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1" y="67118"/>
                          <a:pt x="47632" y="67118"/>
                          <a:pt x="56293" y="49797"/>
                        </a:cubicBezTo>
                        <a:cubicBezTo>
                          <a:pt x="73613" y="32477"/>
                          <a:pt x="73613" y="15156"/>
                          <a:pt x="56293" y="6495"/>
                        </a:cubicBezTo>
                        <a:cubicBezTo>
                          <a:pt x="47632" y="-2165"/>
                          <a:pt x="3031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:a16="http://schemas.microsoft.com/office/drawing/2014/main" xmlns="" id="{57919942-8C6F-4786-A3A4-ECC6F642435F}"/>
                      </a:ext>
                    </a:extLst>
                  </p:cNvPr>
                  <p:cNvSpPr/>
                  <p:nvPr/>
                </p:nvSpPr>
                <p:spPr>
                  <a:xfrm>
                    <a:off x="2025603" y="340593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:a16="http://schemas.microsoft.com/office/drawing/2014/main" xmlns="" id="{3E5C8EE6-0D9F-4E9F-819E-7FF842191CAF}"/>
                      </a:ext>
                    </a:extLst>
                  </p:cNvPr>
                  <p:cNvSpPr/>
                  <p:nvPr/>
                </p:nvSpPr>
                <p:spPr>
                  <a:xfrm>
                    <a:off x="1757130" y="351852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:a16="http://schemas.microsoft.com/office/drawing/2014/main" xmlns="" id="{C362DECD-5428-4B3D-BC55-8382C8D0CCFC}"/>
                      </a:ext>
                    </a:extLst>
                  </p:cNvPr>
                  <p:cNvSpPr/>
                  <p:nvPr/>
                </p:nvSpPr>
                <p:spPr>
                  <a:xfrm>
                    <a:off x="2120868" y="360512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:a16="http://schemas.microsoft.com/office/drawing/2014/main" xmlns="" id="{679D6E9F-106D-415F-8763-99FBF0E0A9F3}"/>
                      </a:ext>
                    </a:extLst>
                  </p:cNvPr>
                  <p:cNvSpPr/>
                  <p:nvPr/>
                </p:nvSpPr>
                <p:spPr>
                  <a:xfrm>
                    <a:off x="2062410" y="379132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32477" y="-4330"/>
                          <a:pt x="15156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:a16="http://schemas.microsoft.com/office/drawing/2014/main" xmlns="" id="{A0225F55-BC5A-4D51-8521-05DB5B8B8E1D}"/>
                      </a:ext>
                    </a:extLst>
                  </p:cNvPr>
                  <p:cNvSpPr/>
                  <p:nvPr/>
                </p:nvSpPr>
                <p:spPr>
                  <a:xfrm>
                    <a:off x="1839404" y="3323663"/>
                    <a:ext cx="77943" cy="77943"/>
                  </a:xfrm>
                  <a:custGeom>
                    <a:avLst/>
                    <a:gdLst>
                      <a:gd name="connsiteX0" fmla="*/ 12991 w 77943"/>
                      <a:gd name="connsiteY0" fmla="*/ 12991 h 77943"/>
                      <a:gd name="connsiteX1" fmla="*/ 12991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1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1" y="12991"/>
                        </a:moveTo>
                        <a:cubicBezTo>
                          <a:pt x="-4330" y="30312"/>
                          <a:pt x="-4330" y="47632"/>
                          <a:pt x="12991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2"/>
                          <a:pt x="64953" y="12991"/>
                        </a:cubicBezTo>
                        <a:cubicBezTo>
                          <a:pt x="47632" y="-4330"/>
                          <a:pt x="2165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:a16="http://schemas.microsoft.com/office/drawing/2014/main" xmlns="" id="{15D3C7C8-A1CD-4599-BF97-A78AF35A1DC3}"/>
                      </a:ext>
                    </a:extLst>
                  </p:cNvPr>
                  <p:cNvSpPr/>
                  <p:nvPr/>
                </p:nvSpPr>
                <p:spPr>
                  <a:xfrm>
                    <a:off x="1980136" y="3559660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0 h 134236"/>
                      <a:gd name="connsiteX2" fmla="*/ 114750 w 134236"/>
                      <a:gd name="connsiteY2" fmla="*/ 114750 h 134236"/>
                      <a:gd name="connsiteX3" fmla="*/ 114750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0"/>
                        </a:cubicBezTo>
                        <a:cubicBezTo>
                          <a:pt x="45467" y="140732"/>
                          <a:pt x="88769" y="140732"/>
                          <a:pt x="114750" y="114750"/>
                        </a:cubicBezTo>
                        <a:cubicBezTo>
                          <a:pt x="140732" y="88769"/>
                          <a:pt x="140732" y="45467"/>
                          <a:pt x="114750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3" name="Graphic 1">
                  <a:extLst>
                    <a:ext uri="{FF2B5EF4-FFF2-40B4-BE49-F238E27FC236}">
                      <a16:creationId xmlns:a16="http://schemas.microsoft.com/office/drawing/2014/main" xmlns="" id="{3695CDFE-EDE5-4736-946C-F5BE7C60ADE9}"/>
                    </a:ext>
                  </a:extLst>
                </p:cNvPr>
                <p:cNvGrpSpPr/>
                <p:nvPr/>
              </p:nvGrpSpPr>
              <p:grpSpPr>
                <a:xfrm>
                  <a:off x="10175057" y="3531513"/>
                  <a:ext cx="601899" cy="530450"/>
                  <a:chOff x="10175057" y="3531513"/>
                  <a:chExt cx="601899" cy="530450"/>
                </a:xfrm>
                <a:grpFill/>
              </p:grpSpPr>
              <p:sp>
                <p:nvSpPr>
                  <p:cNvPr id="995" name="Freeform: Shape 994">
                    <a:extLst>
                      <a:ext uri="{FF2B5EF4-FFF2-40B4-BE49-F238E27FC236}">
                        <a16:creationId xmlns:a16="http://schemas.microsoft.com/office/drawing/2014/main" xmlns="" id="{C161B737-92D3-4B88-A76B-4174F8C2C975}"/>
                      </a:ext>
                    </a:extLst>
                  </p:cNvPr>
                  <p:cNvSpPr/>
                  <p:nvPr/>
                </p:nvSpPr>
                <p:spPr>
                  <a:xfrm>
                    <a:off x="10294138" y="391473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:a16="http://schemas.microsoft.com/office/drawing/2014/main" xmlns="" id="{9405FFDF-5019-4627-B6B6-8ED6913E2CBF}"/>
                      </a:ext>
                    </a:extLst>
                  </p:cNvPr>
                  <p:cNvSpPr/>
                  <p:nvPr/>
                </p:nvSpPr>
                <p:spPr>
                  <a:xfrm>
                    <a:off x="10707673" y="3711217"/>
                    <a:ext cx="69283" cy="62787"/>
                  </a:xfrm>
                  <a:custGeom>
                    <a:avLst/>
                    <a:gdLst>
                      <a:gd name="connsiteX0" fmla="*/ 12990 w 69283"/>
                      <a:gd name="connsiteY0" fmla="*/ 6495 h 62787"/>
                      <a:gd name="connsiteX1" fmla="*/ 12990 w 69283"/>
                      <a:gd name="connsiteY1" fmla="*/ 49797 h 62787"/>
                      <a:gd name="connsiteX2" fmla="*/ 56293 w 69283"/>
                      <a:gd name="connsiteY2" fmla="*/ 49797 h 62787"/>
                      <a:gd name="connsiteX3" fmla="*/ 56293 w 69283"/>
                      <a:gd name="connsiteY3" fmla="*/ 6495 h 62787"/>
                      <a:gd name="connsiteX4" fmla="*/ 12990 w 69283"/>
                      <a:gd name="connsiteY4" fmla="*/ 6495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7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2" y="67118"/>
                          <a:pt x="47633" y="67118"/>
                          <a:pt x="56293" y="49797"/>
                        </a:cubicBezTo>
                        <a:cubicBezTo>
                          <a:pt x="73614" y="32477"/>
                          <a:pt x="73614" y="15156"/>
                          <a:pt x="56293" y="6495"/>
                        </a:cubicBezTo>
                        <a:cubicBezTo>
                          <a:pt x="47633" y="-2165"/>
                          <a:pt x="2165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:a16="http://schemas.microsoft.com/office/drawing/2014/main" xmlns="" id="{A34DC720-FC65-47D9-AFB8-8BE3E7099AA4}"/>
                      </a:ext>
                    </a:extLst>
                  </p:cNvPr>
                  <p:cNvSpPr/>
                  <p:nvPr/>
                </p:nvSpPr>
                <p:spPr>
                  <a:xfrm>
                    <a:off x="10452191" y="361378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:a16="http://schemas.microsoft.com/office/drawing/2014/main" xmlns="" id="{40ACC6DA-8417-44D7-8A8C-DA1E7760F40D}"/>
                      </a:ext>
                    </a:extLst>
                  </p:cNvPr>
                  <p:cNvSpPr/>
                  <p:nvPr/>
                </p:nvSpPr>
                <p:spPr>
                  <a:xfrm>
                    <a:off x="10175057" y="372637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1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5" y="103925"/>
                          <a:pt x="1" y="80661"/>
                          <a:pt x="1" y="51963"/>
                        </a:cubicBezTo>
                        <a:cubicBezTo>
                          <a:pt x="1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:a16="http://schemas.microsoft.com/office/drawing/2014/main" xmlns="" id="{5CD8ACB6-79CE-4761-89EB-AED86E2E84B1}"/>
                      </a:ext>
                    </a:extLst>
                  </p:cNvPr>
                  <p:cNvSpPr/>
                  <p:nvPr/>
                </p:nvSpPr>
                <p:spPr>
                  <a:xfrm>
                    <a:off x="10538795" y="381297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:a16="http://schemas.microsoft.com/office/drawing/2014/main" xmlns="" id="{1144D9AA-8D94-4EEF-A26C-F1F86FA37FEC}"/>
                      </a:ext>
                    </a:extLst>
                  </p:cNvPr>
                  <p:cNvSpPr/>
                  <p:nvPr/>
                </p:nvSpPr>
                <p:spPr>
                  <a:xfrm>
                    <a:off x="10480337" y="399917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41137" y="-4330"/>
                          <a:pt x="23815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:a16="http://schemas.microsoft.com/office/drawing/2014/main" xmlns="" id="{7F085E5C-A3BB-4387-A77B-3A73BE4CEBA9}"/>
                      </a:ext>
                    </a:extLst>
                  </p:cNvPr>
                  <p:cNvSpPr/>
                  <p:nvPr/>
                </p:nvSpPr>
                <p:spPr>
                  <a:xfrm>
                    <a:off x="10257331" y="3531513"/>
                    <a:ext cx="77943" cy="77943"/>
                  </a:xfrm>
                  <a:custGeom>
                    <a:avLst/>
                    <a:gdLst>
                      <a:gd name="connsiteX0" fmla="*/ 12990 w 77943"/>
                      <a:gd name="connsiteY0" fmla="*/ 12991 h 77943"/>
                      <a:gd name="connsiteX1" fmla="*/ 12990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0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0" y="12991"/>
                        </a:moveTo>
                        <a:cubicBezTo>
                          <a:pt x="-4330" y="30311"/>
                          <a:pt x="-4330" y="47632"/>
                          <a:pt x="12990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1"/>
                          <a:pt x="64953" y="12991"/>
                        </a:cubicBezTo>
                        <a:cubicBezTo>
                          <a:pt x="56293" y="-4330"/>
                          <a:pt x="30312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:a16="http://schemas.microsoft.com/office/drawing/2014/main" xmlns="" id="{ACBA19FA-9D4F-4D75-BEBC-4F7B5D14C7B0}"/>
                      </a:ext>
                    </a:extLst>
                  </p:cNvPr>
                  <p:cNvSpPr/>
                  <p:nvPr/>
                </p:nvSpPr>
                <p:spPr>
                  <a:xfrm>
                    <a:off x="10398063" y="3758849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" name="Graphic 1">
                  <a:extLst>
                    <a:ext uri="{FF2B5EF4-FFF2-40B4-BE49-F238E27FC236}">
                      <a16:creationId xmlns:a16="http://schemas.microsoft.com/office/drawing/2014/main" xmlns="" id="{C781CDBF-2665-4F5E-9A16-02AACD16F64A}"/>
                    </a:ext>
                  </a:extLst>
                </p:cNvPr>
                <p:cNvGrpSpPr/>
                <p:nvPr/>
              </p:nvGrpSpPr>
              <p:grpSpPr>
                <a:xfrm>
                  <a:off x="5885985" y="2492263"/>
                  <a:ext cx="798923" cy="718814"/>
                  <a:chOff x="5885985" y="2492263"/>
                  <a:chExt cx="798923" cy="718814"/>
                </a:xfrm>
                <a:grpFill/>
              </p:grpSpPr>
              <p:sp>
                <p:nvSpPr>
                  <p:cNvPr id="987" name="Freeform: Shape 986">
                    <a:extLst>
                      <a:ext uri="{FF2B5EF4-FFF2-40B4-BE49-F238E27FC236}">
                        <a16:creationId xmlns:a16="http://schemas.microsoft.com/office/drawing/2014/main" xmlns="" id="{26F94A96-FC51-44E6-8113-3AE3B88B6108}"/>
                      </a:ext>
                    </a:extLst>
                  </p:cNvPr>
                  <p:cNvSpPr/>
                  <p:nvPr/>
                </p:nvSpPr>
                <p:spPr>
                  <a:xfrm>
                    <a:off x="6044037" y="3007558"/>
                    <a:ext cx="173208" cy="173208"/>
                  </a:xfrm>
                  <a:custGeom>
                    <a:avLst/>
                    <a:gdLst>
                      <a:gd name="connsiteX0" fmla="*/ 173209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9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9" y="86604"/>
                        </a:moveTo>
                        <a:cubicBezTo>
                          <a:pt x="173209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9" y="38774"/>
                          <a:pt x="173209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:a16="http://schemas.microsoft.com/office/drawing/2014/main" xmlns="" id="{A526ADFD-3E8C-4199-A0AB-1A4DEB0B6FDE}"/>
                      </a:ext>
                    </a:extLst>
                  </p:cNvPr>
                  <p:cNvSpPr/>
                  <p:nvPr/>
                </p:nvSpPr>
                <p:spPr>
                  <a:xfrm>
                    <a:off x="6598304" y="2730424"/>
                    <a:ext cx="86604" cy="86604"/>
                  </a:xfrm>
                  <a:custGeom>
                    <a:avLst/>
                    <a:gdLst>
                      <a:gd name="connsiteX0" fmla="*/ 86604 w 86604"/>
                      <a:gd name="connsiteY0" fmla="*/ 43302 h 86604"/>
                      <a:gd name="connsiteX1" fmla="*/ 43302 w 86604"/>
                      <a:gd name="connsiteY1" fmla="*/ 86604 h 86604"/>
                      <a:gd name="connsiteX2" fmla="*/ 0 w 86604"/>
                      <a:gd name="connsiteY2" fmla="*/ 43302 h 86604"/>
                      <a:gd name="connsiteX3" fmla="*/ 43302 w 86604"/>
                      <a:gd name="connsiteY3" fmla="*/ 0 h 86604"/>
                      <a:gd name="connsiteX4" fmla="*/ 86604 w 86604"/>
                      <a:gd name="connsiteY4" fmla="*/ 43302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86604" y="43302"/>
                        </a:moveTo>
                        <a:cubicBezTo>
                          <a:pt x="86604" y="67217"/>
                          <a:pt x="67218" y="86604"/>
                          <a:pt x="43302" y="86604"/>
                        </a:cubicBezTo>
                        <a:cubicBezTo>
                          <a:pt x="19387" y="86604"/>
                          <a:pt x="0" y="67217"/>
                          <a:pt x="0" y="43302"/>
                        </a:cubicBezTo>
                        <a:cubicBezTo>
                          <a:pt x="0" y="19387"/>
                          <a:pt x="19387" y="0"/>
                          <a:pt x="43302" y="0"/>
                        </a:cubicBezTo>
                        <a:cubicBezTo>
                          <a:pt x="67218" y="0"/>
                          <a:pt x="86604" y="19387"/>
                          <a:pt x="86604" y="4330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:a16="http://schemas.microsoft.com/office/drawing/2014/main" xmlns="" id="{48F9C23A-BC9E-4C6A-808A-BDB51B069CFC}"/>
                      </a:ext>
                    </a:extLst>
                  </p:cNvPr>
                  <p:cNvSpPr/>
                  <p:nvPr/>
                </p:nvSpPr>
                <p:spPr>
                  <a:xfrm>
                    <a:off x="6249722" y="2598353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8" y="140732"/>
                          <a:pt x="88770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70" y="-6495"/>
                          <a:pt x="45468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:a16="http://schemas.microsoft.com/office/drawing/2014/main" xmlns="" id="{52CDC557-B203-43C7-8E6C-5B8F59F1AEC9}"/>
                      </a:ext>
                    </a:extLst>
                  </p:cNvPr>
                  <p:cNvSpPr/>
                  <p:nvPr/>
                </p:nvSpPr>
                <p:spPr>
                  <a:xfrm>
                    <a:off x="5885985" y="2754241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1" y="88769"/>
                          <a:pt x="140731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:a16="http://schemas.microsoft.com/office/drawing/2014/main" xmlns="" id="{0450C1F4-7DF5-4761-9CFA-34E2DA6BD899}"/>
                      </a:ext>
                    </a:extLst>
                  </p:cNvPr>
                  <p:cNvSpPr/>
                  <p:nvPr/>
                </p:nvSpPr>
                <p:spPr>
                  <a:xfrm>
                    <a:off x="6373133" y="2868991"/>
                    <a:ext cx="138566" cy="138566"/>
                  </a:xfrm>
                  <a:custGeom>
                    <a:avLst/>
                    <a:gdLst>
                      <a:gd name="connsiteX0" fmla="*/ 138567 w 138566"/>
                      <a:gd name="connsiteY0" fmla="*/ 69283 h 138566"/>
                      <a:gd name="connsiteX1" fmla="*/ 69283 w 138566"/>
                      <a:gd name="connsiteY1" fmla="*/ 138567 h 138566"/>
                      <a:gd name="connsiteX2" fmla="*/ 0 w 138566"/>
                      <a:gd name="connsiteY2" fmla="*/ 69283 h 138566"/>
                      <a:gd name="connsiteX3" fmla="*/ 69283 w 138566"/>
                      <a:gd name="connsiteY3" fmla="*/ 0 h 138566"/>
                      <a:gd name="connsiteX4" fmla="*/ 138567 w 138566"/>
                      <a:gd name="connsiteY4" fmla="*/ 69283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38567" y="69283"/>
                        </a:moveTo>
                        <a:cubicBezTo>
                          <a:pt x="138567" y="107548"/>
                          <a:pt x="107548" y="138567"/>
                          <a:pt x="69283" y="138567"/>
                        </a:cubicBezTo>
                        <a:cubicBezTo>
                          <a:pt x="31019" y="138567"/>
                          <a:pt x="0" y="107548"/>
                          <a:pt x="0" y="69283"/>
                        </a:cubicBezTo>
                        <a:cubicBezTo>
                          <a:pt x="0" y="31019"/>
                          <a:pt x="31019" y="0"/>
                          <a:pt x="69283" y="0"/>
                        </a:cubicBezTo>
                        <a:cubicBezTo>
                          <a:pt x="107547" y="0"/>
                          <a:pt x="138567" y="31019"/>
                          <a:pt x="138567" y="692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:a16="http://schemas.microsoft.com/office/drawing/2014/main" xmlns="" id="{65D818BA-A92F-4351-B96E-3ECB808D4558}"/>
                      </a:ext>
                    </a:extLst>
                  </p:cNvPr>
                  <p:cNvSpPr/>
                  <p:nvPr/>
                </p:nvSpPr>
                <p:spPr>
                  <a:xfrm>
                    <a:off x="6290859" y="3124473"/>
                    <a:ext cx="86604" cy="86604"/>
                  </a:xfrm>
                  <a:custGeom>
                    <a:avLst/>
                    <a:gdLst>
                      <a:gd name="connsiteX0" fmla="*/ 12991 w 86604"/>
                      <a:gd name="connsiteY0" fmla="*/ 12991 h 86604"/>
                      <a:gd name="connsiteX1" fmla="*/ 12991 w 86604"/>
                      <a:gd name="connsiteY1" fmla="*/ 73614 h 86604"/>
                      <a:gd name="connsiteX2" fmla="*/ 73614 w 86604"/>
                      <a:gd name="connsiteY2" fmla="*/ 73614 h 86604"/>
                      <a:gd name="connsiteX3" fmla="*/ 73614 w 86604"/>
                      <a:gd name="connsiteY3" fmla="*/ 12991 h 86604"/>
                      <a:gd name="connsiteX4" fmla="*/ 12991 w 86604"/>
                      <a:gd name="connsiteY4" fmla="*/ 12991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12991" y="12991"/>
                        </a:moveTo>
                        <a:cubicBezTo>
                          <a:pt x="-4330" y="30312"/>
                          <a:pt x="-4330" y="56293"/>
                          <a:pt x="12991" y="73614"/>
                        </a:cubicBezTo>
                        <a:cubicBezTo>
                          <a:pt x="30311" y="90934"/>
                          <a:pt x="56293" y="90934"/>
                          <a:pt x="73614" y="73614"/>
                        </a:cubicBezTo>
                        <a:cubicBezTo>
                          <a:pt x="90935" y="56293"/>
                          <a:pt x="90935" y="30312"/>
                          <a:pt x="73614" y="12991"/>
                        </a:cubicBezTo>
                        <a:cubicBezTo>
                          <a:pt x="56293" y="-4330"/>
                          <a:pt x="3031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:a16="http://schemas.microsoft.com/office/drawing/2014/main" xmlns="" id="{81443E6B-E01D-4770-ACF6-8B3007A6ECD8}"/>
                      </a:ext>
                    </a:extLst>
                  </p:cNvPr>
                  <p:cNvSpPr/>
                  <p:nvPr/>
                </p:nvSpPr>
                <p:spPr>
                  <a:xfrm>
                    <a:off x="5996405" y="2492263"/>
                    <a:ext cx="95264" cy="95264"/>
                  </a:xfrm>
                  <a:custGeom>
                    <a:avLst/>
                    <a:gdLst>
                      <a:gd name="connsiteX0" fmla="*/ 12990 w 95264"/>
                      <a:gd name="connsiteY0" fmla="*/ 12991 h 95264"/>
                      <a:gd name="connsiteX1" fmla="*/ 12990 w 95264"/>
                      <a:gd name="connsiteY1" fmla="*/ 82274 h 95264"/>
                      <a:gd name="connsiteX2" fmla="*/ 82274 w 95264"/>
                      <a:gd name="connsiteY2" fmla="*/ 82274 h 95264"/>
                      <a:gd name="connsiteX3" fmla="*/ 82274 w 95264"/>
                      <a:gd name="connsiteY3" fmla="*/ 12991 h 95264"/>
                      <a:gd name="connsiteX4" fmla="*/ 12990 w 95264"/>
                      <a:gd name="connsiteY4" fmla="*/ 12991 h 95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95264">
                        <a:moveTo>
                          <a:pt x="12990" y="12991"/>
                        </a:moveTo>
                        <a:cubicBezTo>
                          <a:pt x="-4330" y="30311"/>
                          <a:pt x="-4330" y="64953"/>
                          <a:pt x="12990" y="82274"/>
                        </a:cubicBezTo>
                        <a:cubicBezTo>
                          <a:pt x="30311" y="99595"/>
                          <a:pt x="64953" y="99595"/>
                          <a:pt x="82274" y="82274"/>
                        </a:cubicBezTo>
                        <a:cubicBezTo>
                          <a:pt x="99595" y="64953"/>
                          <a:pt x="99595" y="30311"/>
                          <a:pt x="82274" y="12991"/>
                        </a:cubicBezTo>
                        <a:cubicBezTo>
                          <a:pt x="64953" y="-4330"/>
                          <a:pt x="30311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:a16="http://schemas.microsoft.com/office/drawing/2014/main" xmlns="" id="{571A1165-7D4F-4EF9-AB4B-2B00F589413C}"/>
                      </a:ext>
                    </a:extLst>
                  </p:cNvPr>
                  <p:cNvSpPr/>
                  <p:nvPr/>
                </p:nvSpPr>
                <p:spPr>
                  <a:xfrm>
                    <a:off x="6182604" y="2808368"/>
                    <a:ext cx="173208" cy="173208"/>
                  </a:xfrm>
                  <a:custGeom>
                    <a:avLst/>
                    <a:gdLst>
                      <a:gd name="connsiteX0" fmla="*/ 173208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8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8" y="86604"/>
                        </a:moveTo>
                        <a:cubicBezTo>
                          <a:pt x="173208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8" y="38774"/>
                          <a:pt x="173208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5" name="Graphic 1">
                  <a:extLst>
                    <a:ext uri="{FF2B5EF4-FFF2-40B4-BE49-F238E27FC236}">
                      <a16:creationId xmlns:a16="http://schemas.microsoft.com/office/drawing/2014/main" xmlns="" id="{9F66E295-4121-4AE6-BB30-3855C8F944DF}"/>
                    </a:ext>
                  </a:extLst>
                </p:cNvPr>
                <p:cNvGrpSpPr/>
                <p:nvPr/>
              </p:nvGrpSpPr>
              <p:grpSpPr>
                <a:xfrm>
                  <a:off x="7860560" y="3817307"/>
                  <a:ext cx="794593" cy="372397"/>
                  <a:chOff x="7860560" y="3817307"/>
                  <a:chExt cx="794593" cy="372397"/>
                </a:xfrm>
                <a:grpFill/>
              </p:grpSpPr>
              <p:sp>
                <p:nvSpPr>
                  <p:cNvPr id="984" name="Freeform: Shape 983">
                    <a:extLst>
                      <a:ext uri="{FF2B5EF4-FFF2-40B4-BE49-F238E27FC236}">
                        <a16:creationId xmlns:a16="http://schemas.microsoft.com/office/drawing/2014/main" xmlns="" id="{E6421B3E-B735-46C6-ADBA-BE6BB04C1EC8}"/>
                      </a:ext>
                    </a:extLst>
                  </p:cNvPr>
                  <p:cNvSpPr/>
                  <p:nvPr/>
                </p:nvSpPr>
                <p:spPr>
                  <a:xfrm>
                    <a:off x="8559889" y="4087945"/>
                    <a:ext cx="95264" cy="101759"/>
                  </a:xfrm>
                  <a:custGeom>
                    <a:avLst/>
                    <a:gdLst>
                      <a:gd name="connsiteX0" fmla="*/ 12990 w 95264"/>
                      <a:gd name="connsiteY0" fmla="*/ 19486 h 101759"/>
                      <a:gd name="connsiteX1" fmla="*/ 12990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0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0" y="19486"/>
                        </a:moveTo>
                        <a:cubicBezTo>
                          <a:pt x="-4330" y="36807"/>
                          <a:pt x="-4330" y="71448"/>
                          <a:pt x="12990" y="88769"/>
                        </a:cubicBezTo>
                        <a:cubicBezTo>
                          <a:pt x="30312" y="106090"/>
                          <a:pt x="64953" y="106090"/>
                          <a:pt x="82274" y="88769"/>
                        </a:cubicBezTo>
                        <a:cubicBezTo>
                          <a:pt x="99595" y="71448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2" y="-6495"/>
                          <a:pt x="1299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:a16="http://schemas.microsoft.com/office/drawing/2014/main" xmlns="" id="{6B863080-0188-4527-BBEC-7D32F308ADE4}"/>
                      </a:ext>
                    </a:extLst>
                  </p:cNvPr>
                  <p:cNvSpPr/>
                  <p:nvPr/>
                </p:nvSpPr>
                <p:spPr>
                  <a:xfrm>
                    <a:off x="8148519" y="3942883"/>
                    <a:ext cx="164547" cy="164547"/>
                  </a:xfrm>
                  <a:custGeom>
                    <a:avLst/>
                    <a:gdLst>
                      <a:gd name="connsiteX0" fmla="*/ 25981 w 164547"/>
                      <a:gd name="connsiteY0" fmla="*/ 25981 h 164547"/>
                      <a:gd name="connsiteX1" fmla="*/ 25981 w 164547"/>
                      <a:gd name="connsiteY1" fmla="*/ 138567 h 164547"/>
                      <a:gd name="connsiteX2" fmla="*/ 138567 w 164547"/>
                      <a:gd name="connsiteY2" fmla="*/ 138567 h 164547"/>
                      <a:gd name="connsiteX3" fmla="*/ 138567 w 164547"/>
                      <a:gd name="connsiteY3" fmla="*/ 25981 h 164547"/>
                      <a:gd name="connsiteX4" fmla="*/ 25981 w 164547"/>
                      <a:gd name="connsiteY4" fmla="*/ 25981 h 164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547" h="164547">
                        <a:moveTo>
                          <a:pt x="25981" y="25981"/>
                        </a:moveTo>
                        <a:cubicBezTo>
                          <a:pt x="-8660" y="60623"/>
                          <a:pt x="-8660" y="103925"/>
                          <a:pt x="25981" y="138567"/>
                        </a:cubicBezTo>
                        <a:cubicBezTo>
                          <a:pt x="60623" y="173208"/>
                          <a:pt x="103925" y="173208"/>
                          <a:pt x="138567" y="138567"/>
                        </a:cubicBezTo>
                        <a:cubicBezTo>
                          <a:pt x="173208" y="103925"/>
                          <a:pt x="173208" y="60623"/>
                          <a:pt x="138567" y="25981"/>
                        </a:cubicBezTo>
                        <a:cubicBezTo>
                          <a:pt x="112586" y="-8660"/>
                          <a:pt x="60623" y="-8660"/>
                          <a:pt x="25981" y="2598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:a16="http://schemas.microsoft.com/office/drawing/2014/main" xmlns="" id="{C8489756-3FDA-4827-843B-B0F99DCD01D6}"/>
                      </a:ext>
                    </a:extLst>
                  </p:cNvPr>
                  <p:cNvSpPr/>
                  <p:nvPr/>
                </p:nvSpPr>
                <p:spPr>
                  <a:xfrm>
                    <a:off x="7860560" y="3817307"/>
                    <a:ext cx="116915" cy="110420"/>
                  </a:xfrm>
                  <a:custGeom>
                    <a:avLst/>
                    <a:gdLst>
                      <a:gd name="connsiteX0" fmla="*/ 19486 w 116915"/>
                      <a:gd name="connsiteY0" fmla="*/ 12991 h 110420"/>
                      <a:gd name="connsiteX1" fmla="*/ 19486 w 116915"/>
                      <a:gd name="connsiteY1" fmla="*/ 90934 h 110420"/>
                      <a:gd name="connsiteX2" fmla="*/ 97430 w 116915"/>
                      <a:gd name="connsiteY2" fmla="*/ 90934 h 110420"/>
                      <a:gd name="connsiteX3" fmla="*/ 97430 w 116915"/>
                      <a:gd name="connsiteY3" fmla="*/ 12991 h 110420"/>
                      <a:gd name="connsiteX4" fmla="*/ 19486 w 116915"/>
                      <a:gd name="connsiteY4" fmla="*/ 12991 h 110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915" h="110420">
                        <a:moveTo>
                          <a:pt x="19486" y="12991"/>
                        </a:moveTo>
                        <a:cubicBezTo>
                          <a:pt x="-6495" y="38972"/>
                          <a:pt x="-6495" y="73614"/>
                          <a:pt x="19486" y="90934"/>
                        </a:cubicBezTo>
                        <a:cubicBezTo>
                          <a:pt x="45467" y="116916"/>
                          <a:pt x="80109" y="116916"/>
                          <a:pt x="97430" y="90934"/>
                        </a:cubicBezTo>
                        <a:cubicBezTo>
                          <a:pt x="123411" y="64953"/>
                          <a:pt x="123411" y="30311"/>
                          <a:pt x="97430" y="12991"/>
                        </a:cubicBezTo>
                        <a:cubicBezTo>
                          <a:pt x="80109" y="-4330"/>
                          <a:pt x="45467" y="-4330"/>
                          <a:pt x="19486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6" name="Graphic 1">
                  <a:extLst>
                    <a:ext uri="{FF2B5EF4-FFF2-40B4-BE49-F238E27FC236}">
                      <a16:creationId xmlns:a16="http://schemas.microsoft.com/office/drawing/2014/main" xmlns="" id="{EABDB648-35ED-455B-BE01-D8FC320DB63B}"/>
                    </a:ext>
                  </a:extLst>
                </p:cNvPr>
                <p:cNvGrpSpPr/>
                <p:nvPr/>
              </p:nvGrpSpPr>
              <p:grpSpPr>
                <a:xfrm>
                  <a:off x="42367" y="3475220"/>
                  <a:ext cx="463332" cy="177538"/>
                  <a:chOff x="42367" y="3475220"/>
                  <a:chExt cx="463332" cy="177538"/>
                </a:xfrm>
                <a:grpFill/>
              </p:grpSpPr>
              <p:sp>
                <p:nvSpPr>
                  <p:cNvPr id="981" name="Freeform: Shape 980">
                    <a:extLst>
                      <a:ext uri="{FF2B5EF4-FFF2-40B4-BE49-F238E27FC236}">
                        <a16:creationId xmlns:a16="http://schemas.microsoft.com/office/drawing/2014/main" xmlns="" id="{6C0643E5-8100-4CB2-8E7A-CB4777D5AFD2}"/>
                      </a:ext>
                    </a:extLst>
                  </p:cNvPr>
                  <p:cNvSpPr/>
                  <p:nvPr/>
                </p:nvSpPr>
                <p:spPr>
                  <a:xfrm>
                    <a:off x="42367" y="3475220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2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2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:a16="http://schemas.microsoft.com/office/drawing/2014/main" xmlns="" id="{073797FF-4471-4420-B823-1D66D4CB7919}"/>
                      </a:ext>
                    </a:extLst>
                  </p:cNvPr>
                  <p:cNvSpPr/>
                  <p:nvPr/>
                </p:nvSpPr>
                <p:spPr>
                  <a:xfrm>
                    <a:off x="410435" y="3550999"/>
                    <a:ext cx="95264" cy="101759"/>
                  </a:xfrm>
                  <a:custGeom>
                    <a:avLst/>
                    <a:gdLst>
                      <a:gd name="connsiteX0" fmla="*/ 12991 w 95264"/>
                      <a:gd name="connsiteY0" fmla="*/ 19486 h 101759"/>
                      <a:gd name="connsiteX1" fmla="*/ 12991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1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1" y="19486"/>
                        </a:moveTo>
                        <a:cubicBezTo>
                          <a:pt x="-4330" y="36807"/>
                          <a:pt x="-4330" y="71449"/>
                          <a:pt x="12991" y="88769"/>
                        </a:cubicBezTo>
                        <a:cubicBezTo>
                          <a:pt x="30311" y="106090"/>
                          <a:pt x="64953" y="106090"/>
                          <a:pt x="82274" y="88769"/>
                        </a:cubicBezTo>
                        <a:cubicBezTo>
                          <a:pt x="99595" y="71449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1" y="-6495"/>
                          <a:pt x="12991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:a16="http://schemas.microsoft.com/office/drawing/2014/main" xmlns="" id="{3B0D2071-464C-441B-A306-5C6120455775}"/>
                      </a:ext>
                    </a:extLst>
                  </p:cNvPr>
                  <p:cNvSpPr/>
                  <p:nvPr/>
                </p:nvSpPr>
                <p:spPr>
                  <a:xfrm>
                    <a:off x="265373" y="350769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7" name="Graphic 1">
                  <a:extLst>
                    <a:ext uri="{FF2B5EF4-FFF2-40B4-BE49-F238E27FC236}">
                      <a16:creationId xmlns:a16="http://schemas.microsoft.com/office/drawing/2014/main" xmlns="" id="{C0C15072-3FDE-4733-94BE-E332BCBF83DB}"/>
                    </a:ext>
                  </a:extLst>
                </p:cNvPr>
                <p:cNvGrpSpPr/>
                <p:nvPr/>
              </p:nvGrpSpPr>
              <p:grpSpPr>
                <a:xfrm>
                  <a:off x="4952474" y="4159043"/>
                  <a:ext cx="433722" cy="277835"/>
                  <a:chOff x="4952474" y="4159043"/>
                  <a:chExt cx="433722" cy="277835"/>
                </a:xfrm>
                <a:grpFill/>
              </p:grpSpPr>
              <p:sp>
                <p:nvSpPr>
                  <p:cNvPr id="978" name="Freeform: Shape 977">
                    <a:extLst>
                      <a:ext uri="{FF2B5EF4-FFF2-40B4-BE49-F238E27FC236}">
                        <a16:creationId xmlns:a16="http://schemas.microsoft.com/office/drawing/2014/main" xmlns="" id="{8CD056BB-6F69-4D7D-A7BF-51FDF8D11BCB}"/>
                      </a:ext>
                    </a:extLst>
                  </p:cNvPr>
                  <p:cNvSpPr/>
                  <p:nvPr/>
                </p:nvSpPr>
                <p:spPr>
                  <a:xfrm>
                    <a:off x="5281570" y="4332251"/>
                    <a:ext cx="104626" cy="104626"/>
                  </a:xfrm>
                  <a:custGeom>
                    <a:avLst/>
                    <a:gdLst>
                      <a:gd name="connsiteX0" fmla="*/ 78295 w 104626"/>
                      <a:gd name="connsiteY0" fmla="*/ 95616 h 104626"/>
                      <a:gd name="connsiteX1" fmla="*/ 95615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5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5" y="95616"/>
                        </a:moveTo>
                        <a:cubicBezTo>
                          <a:pt x="104276" y="78295"/>
                          <a:pt x="112937" y="52313"/>
                          <a:pt x="95615" y="26332"/>
                        </a:cubicBezTo>
                        <a:cubicBezTo>
                          <a:pt x="78295" y="351"/>
                          <a:pt x="52313" y="-8310"/>
                          <a:pt x="26332" y="9011"/>
                        </a:cubicBezTo>
                        <a:cubicBezTo>
                          <a:pt x="351" y="26332"/>
                          <a:pt x="-8309" y="52313"/>
                          <a:pt x="9011" y="78295"/>
                        </a:cubicBezTo>
                        <a:cubicBezTo>
                          <a:pt x="26332" y="104276"/>
                          <a:pt x="52313" y="112936"/>
                          <a:pt x="78295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:a16="http://schemas.microsoft.com/office/drawing/2014/main" xmlns="" id="{8D1B675D-70AB-4996-916C-A91123D154B3}"/>
                      </a:ext>
                    </a:extLst>
                  </p:cNvPr>
                  <p:cNvSpPr/>
                  <p:nvPr/>
                </p:nvSpPr>
                <p:spPr>
                  <a:xfrm>
                    <a:off x="4952474" y="4159043"/>
                    <a:ext cx="104626" cy="104626"/>
                  </a:xfrm>
                  <a:custGeom>
                    <a:avLst/>
                    <a:gdLst>
                      <a:gd name="connsiteX0" fmla="*/ 78294 w 104626"/>
                      <a:gd name="connsiteY0" fmla="*/ 95616 h 104626"/>
                      <a:gd name="connsiteX1" fmla="*/ 95616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4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4" y="95616"/>
                        </a:moveTo>
                        <a:cubicBezTo>
                          <a:pt x="104276" y="78295"/>
                          <a:pt x="112936" y="52313"/>
                          <a:pt x="95616" y="26332"/>
                        </a:cubicBezTo>
                        <a:cubicBezTo>
                          <a:pt x="78294" y="351"/>
                          <a:pt x="52314" y="-8310"/>
                          <a:pt x="26332" y="9011"/>
                        </a:cubicBezTo>
                        <a:cubicBezTo>
                          <a:pt x="351" y="26332"/>
                          <a:pt x="-8310" y="52313"/>
                          <a:pt x="9011" y="78295"/>
                        </a:cubicBezTo>
                        <a:cubicBezTo>
                          <a:pt x="26332" y="104276"/>
                          <a:pt x="60974" y="112936"/>
                          <a:pt x="78294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:a16="http://schemas.microsoft.com/office/drawing/2014/main" xmlns="" id="{D3BBCEDB-E70F-4AAA-B8E0-D82861CEE88B}"/>
                      </a:ext>
                    </a:extLst>
                  </p:cNvPr>
                  <p:cNvSpPr/>
                  <p:nvPr/>
                </p:nvSpPr>
                <p:spPr>
                  <a:xfrm>
                    <a:off x="5048090" y="4202696"/>
                    <a:ext cx="138566" cy="138566"/>
                  </a:xfrm>
                  <a:custGeom>
                    <a:avLst/>
                    <a:gdLst>
                      <a:gd name="connsiteX0" fmla="*/ 103925 w 138566"/>
                      <a:gd name="connsiteY0" fmla="*/ 129906 h 138566"/>
                      <a:gd name="connsiteX1" fmla="*/ 129906 w 138566"/>
                      <a:gd name="connsiteY1" fmla="*/ 34642 h 138566"/>
                      <a:gd name="connsiteX2" fmla="*/ 34642 w 138566"/>
                      <a:gd name="connsiteY2" fmla="*/ 8660 h 138566"/>
                      <a:gd name="connsiteX3" fmla="*/ 8660 w 138566"/>
                      <a:gd name="connsiteY3" fmla="*/ 103925 h 138566"/>
                      <a:gd name="connsiteX4" fmla="*/ 103925 w 138566"/>
                      <a:gd name="connsiteY4" fmla="*/ 129906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03925" y="129906"/>
                        </a:moveTo>
                        <a:cubicBezTo>
                          <a:pt x="138567" y="112586"/>
                          <a:pt x="147227" y="69283"/>
                          <a:pt x="129906" y="34642"/>
                        </a:cubicBezTo>
                        <a:cubicBezTo>
                          <a:pt x="112585" y="0"/>
                          <a:pt x="69283" y="-8660"/>
                          <a:pt x="34642" y="8660"/>
                        </a:cubicBezTo>
                        <a:cubicBezTo>
                          <a:pt x="0" y="25981"/>
                          <a:pt x="-8660" y="69283"/>
                          <a:pt x="8660" y="103925"/>
                        </a:cubicBezTo>
                        <a:cubicBezTo>
                          <a:pt x="34642" y="138567"/>
                          <a:pt x="69283" y="147227"/>
                          <a:pt x="103925" y="12990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54" name="Graphic 1">
                <a:extLst>
                  <a:ext uri="{FF2B5EF4-FFF2-40B4-BE49-F238E27FC236}">
                    <a16:creationId xmlns:a16="http://schemas.microsoft.com/office/drawing/2014/main" xmlns="" id="{3B29D16C-95D4-45BC-81A8-5516E96D9777}"/>
                  </a:ext>
                </a:extLst>
              </p:cNvPr>
              <p:cNvGrpSpPr/>
              <p:nvPr/>
            </p:nvGrpSpPr>
            <p:grpSpPr>
              <a:xfrm>
                <a:off x="9449747" y="2150176"/>
                <a:ext cx="1377006" cy="1221119"/>
                <a:chOff x="9449747" y="2150176"/>
                <a:chExt cx="1377006" cy="1221119"/>
              </a:xfrm>
              <a:grpFill/>
            </p:grpSpPr>
            <p:sp>
              <p:nvSpPr>
                <p:cNvPr id="964" name="Freeform: Shape 963">
                  <a:extLst>
                    <a:ext uri="{FF2B5EF4-FFF2-40B4-BE49-F238E27FC236}">
                      <a16:creationId xmlns:a16="http://schemas.microsoft.com/office/drawing/2014/main" xmlns="" id="{C1ED39F9-628D-4084-B208-DBC5585DD59E}"/>
                    </a:ext>
                  </a:extLst>
                </p:cNvPr>
                <p:cNvSpPr/>
                <p:nvPr/>
              </p:nvSpPr>
              <p:spPr>
                <a:xfrm>
                  <a:off x="9713890" y="3031374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8 w 307444"/>
                    <a:gd name="connsiteY2" fmla="*/ 261978 h 307444"/>
                    <a:gd name="connsiteX3" fmla="*/ 261978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8" y="261978"/>
                      </a:cubicBezTo>
                      <a:cubicBezTo>
                        <a:pt x="322601" y="201355"/>
                        <a:pt x="322601" y="106090"/>
                        <a:pt x="261978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5" name="Freeform: Shape 964">
                  <a:extLst>
                    <a:ext uri="{FF2B5EF4-FFF2-40B4-BE49-F238E27FC236}">
                      <a16:creationId xmlns:a16="http://schemas.microsoft.com/office/drawing/2014/main" xmlns="" id="{84CD50D5-34AA-434D-BCB6-9E826DE1AEFC}"/>
                    </a:ext>
                  </a:extLst>
                </p:cNvPr>
                <p:cNvSpPr/>
                <p:nvPr/>
              </p:nvSpPr>
              <p:spPr>
                <a:xfrm>
                  <a:off x="10675197" y="2557216"/>
                  <a:ext cx="151556" cy="158052"/>
                </a:xfrm>
                <a:custGeom>
                  <a:avLst/>
                  <a:gdLst>
                    <a:gd name="connsiteX0" fmla="*/ 19486 w 151556"/>
                    <a:gd name="connsiteY0" fmla="*/ 25981 h 158052"/>
                    <a:gd name="connsiteX1" fmla="*/ 19486 w 151556"/>
                    <a:gd name="connsiteY1" fmla="*/ 138567 h 158052"/>
                    <a:gd name="connsiteX2" fmla="*/ 132071 w 151556"/>
                    <a:gd name="connsiteY2" fmla="*/ 138567 h 158052"/>
                    <a:gd name="connsiteX3" fmla="*/ 132071 w 151556"/>
                    <a:gd name="connsiteY3" fmla="*/ 25981 h 158052"/>
                    <a:gd name="connsiteX4" fmla="*/ 19486 w 151556"/>
                    <a:gd name="connsiteY4" fmla="*/ 25981 h 15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556" h="158052">
                      <a:moveTo>
                        <a:pt x="19486" y="25981"/>
                      </a:moveTo>
                      <a:cubicBezTo>
                        <a:pt x="-6495" y="51963"/>
                        <a:pt x="-6495" y="103925"/>
                        <a:pt x="19486" y="138567"/>
                      </a:cubicBezTo>
                      <a:cubicBezTo>
                        <a:pt x="45466" y="164548"/>
                        <a:pt x="97429" y="164548"/>
                        <a:pt x="132071" y="138567"/>
                      </a:cubicBezTo>
                      <a:cubicBezTo>
                        <a:pt x="158052" y="112585"/>
                        <a:pt x="158052" y="60623"/>
                        <a:pt x="132071" y="25981"/>
                      </a:cubicBezTo>
                      <a:cubicBezTo>
                        <a:pt x="97429" y="-8660"/>
                        <a:pt x="45466" y="-8660"/>
                        <a:pt x="19486" y="2598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6" name="Freeform: Shape 965">
                  <a:extLst>
                    <a:ext uri="{FF2B5EF4-FFF2-40B4-BE49-F238E27FC236}">
                      <a16:creationId xmlns:a16="http://schemas.microsoft.com/office/drawing/2014/main" xmlns="" id="{E8C597A6-9AA5-45B0-AC8D-7D2D253E35D5}"/>
                    </a:ext>
                  </a:extLst>
                </p:cNvPr>
                <p:cNvSpPr/>
                <p:nvPr/>
              </p:nvSpPr>
              <p:spPr>
                <a:xfrm>
                  <a:off x="10071132" y="2340706"/>
                  <a:ext cx="242491" cy="242491"/>
                </a:xfrm>
                <a:custGeom>
                  <a:avLst/>
                  <a:gdLst>
                    <a:gd name="connsiteX0" fmla="*/ 242491 w 242491"/>
                    <a:gd name="connsiteY0" fmla="*/ 121246 h 242491"/>
                    <a:gd name="connsiteX1" fmla="*/ 121245 w 242491"/>
                    <a:gd name="connsiteY1" fmla="*/ 242492 h 242491"/>
                    <a:gd name="connsiteX2" fmla="*/ -1 w 242491"/>
                    <a:gd name="connsiteY2" fmla="*/ 121246 h 242491"/>
                    <a:gd name="connsiteX3" fmla="*/ 121245 w 242491"/>
                    <a:gd name="connsiteY3" fmla="*/ 0 h 242491"/>
                    <a:gd name="connsiteX4" fmla="*/ 242491 w 242491"/>
                    <a:gd name="connsiteY4" fmla="*/ 121246 h 242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2491" h="242491">
                      <a:moveTo>
                        <a:pt x="242491" y="121246"/>
                      </a:moveTo>
                      <a:cubicBezTo>
                        <a:pt x="242491" y="188208"/>
                        <a:pt x="188208" y="242492"/>
                        <a:pt x="121245" y="242492"/>
                      </a:cubicBezTo>
                      <a:cubicBezTo>
                        <a:pt x="54283" y="242492"/>
                        <a:pt x="-1" y="188208"/>
                        <a:pt x="-1" y="121246"/>
                      </a:cubicBezTo>
                      <a:cubicBezTo>
                        <a:pt x="-1" y="54284"/>
                        <a:pt x="54283" y="0"/>
                        <a:pt x="121245" y="0"/>
                      </a:cubicBezTo>
                      <a:cubicBezTo>
                        <a:pt x="188208" y="0"/>
                        <a:pt x="242491" y="54284"/>
                        <a:pt x="242491" y="1212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7" name="Freeform: Shape 966">
                  <a:extLst>
                    <a:ext uri="{FF2B5EF4-FFF2-40B4-BE49-F238E27FC236}">
                      <a16:creationId xmlns:a16="http://schemas.microsoft.com/office/drawing/2014/main" xmlns="" id="{A14BB221-F753-4DFB-95FB-B7D7D107528A}"/>
                    </a:ext>
                  </a:extLst>
                </p:cNvPr>
                <p:cNvSpPr/>
                <p:nvPr/>
              </p:nvSpPr>
              <p:spPr>
                <a:xfrm>
                  <a:off x="9449747" y="2611344"/>
                  <a:ext cx="229501" cy="229501"/>
                </a:xfrm>
                <a:custGeom>
                  <a:avLst/>
                  <a:gdLst>
                    <a:gd name="connsiteX0" fmla="*/ 32477 w 229501"/>
                    <a:gd name="connsiteY0" fmla="*/ 32477 h 229501"/>
                    <a:gd name="connsiteX1" fmla="*/ 32477 w 229501"/>
                    <a:gd name="connsiteY1" fmla="*/ 197025 h 229501"/>
                    <a:gd name="connsiteX2" fmla="*/ 197025 w 229501"/>
                    <a:gd name="connsiteY2" fmla="*/ 197025 h 229501"/>
                    <a:gd name="connsiteX3" fmla="*/ 197025 w 229501"/>
                    <a:gd name="connsiteY3" fmla="*/ 32477 h 229501"/>
                    <a:gd name="connsiteX4" fmla="*/ 32477 w 229501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1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3" y="240327"/>
                        <a:pt x="197025" y="197025"/>
                      </a:cubicBezTo>
                      <a:cubicBezTo>
                        <a:pt x="240327" y="153722"/>
                        <a:pt x="240327" y="75779"/>
                        <a:pt x="197025" y="32477"/>
                      </a:cubicBezTo>
                      <a:cubicBezTo>
                        <a:pt x="153723" y="-10826"/>
                        <a:pt x="8443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8" name="Freeform: Shape 967">
                  <a:extLst>
                    <a:ext uri="{FF2B5EF4-FFF2-40B4-BE49-F238E27FC236}">
                      <a16:creationId xmlns:a16="http://schemas.microsoft.com/office/drawing/2014/main" xmlns="" id="{E357F7B4-48F7-4DFC-9E6D-F479D3F1B4C9}"/>
                    </a:ext>
                  </a:extLst>
                </p:cNvPr>
                <p:cNvSpPr/>
                <p:nvPr/>
              </p:nvSpPr>
              <p:spPr>
                <a:xfrm>
                  <a:off x="10289808" y="2793212"/>
                  <a:ext cx="229500" cy="229501"/>
                </a:xfrm>
                <a:custGeom>
                  <a:avLst/>
                  <a:gdLst>
                    <a:gd name="connsiteX0" fmla="*/ 32477 w 229500"/>
                    <a:gd name="connsiteY0" fmla="*/ 32477 h 229501"/>
                    <a:gd name="connsiteX1" fmla="*/ 32477 w 229500"/>
                    <a:gd name="connsiteY1" fmla="*/ 197025 h 229501"/>
                    <a:gd name="connsiteX2" fmla="*/ 197024 w 229500"/>
                    <a:gd name="connsiteY2" fmla="*/ 197025 h 229501"/>
                    <a:gd name="connsiteX3" fmla="*/ 197024 w 229500"/>
                    <a:gd name="connsiteY3" fmla="*/ 32477 h 229501"/>
                    <a:gd name="connsiteX4" fmla="*/ 32477 w 229500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0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2" y="240327"/>
                        <a:pt x="197024" y="197025"/>
                      </a:cubicBezTo>
                      <a:cubicBezTo>
                        <a:pt x="240326" y="153722"/>
                        <a:pt x="240326" y="75779"/>
                        <a:pt x="197024" y="32477"/>
                      </a:cubicBezTo>
                      <a:cubicBezTo>
                        <a:pt x="153722" y="-10826"/>
                        <a:pt x="7577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9" name="Freeform: Shape 968">
                  <a:extLst>
                    <a:ext uri="{FF2B5EF4-FFF2-40B4-BE49-F238E27FC236}">
                      <a16:creationId xmlns:a16="http://schemas.microsoft.com/office/drawing/2014/main" xmlns="" id="{9479E200-C08F-4681-A42C-8800BB69B7B9}"/>
                    </a:ext>
                  </a:extLst>
                </p:cNvPr>
                <p:cNvSpPr/>
                <p:nvPr/>
              </p:nvSpPr>
              <p:spPr>
                <a:xfrm>
                  <a:off x="10140415" y="3232729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7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0" name="Freeform: Shape 969">
                  <a:extLst>
                    <a:ext uri="{FF2B5EF4-FFF2-40B4-BE49-F238E27FC236}">
                      <a16:creationId xmlns:a16="http://schemas.microsoft.com/office/drawing/2014/main" xmlns="" id="{08A21768-E856-411B-9399-F7A50D3B608F}"/>
                    </a:ext>
                  </a:extLst>
                </p:cNvPr>
                <p:cNvSpPr/>
                <p:nvPr/>
              </p:nvSpPr>
              <p:spPr>
                <a:xfrm>
                  <a:off x="9638111" y="2150176"/>
                  <a:ext cx="173208" cy="173208"/>
                </a:xfrm>
                <a:custGeom>
                  <a:avLst/>
                  <a:gdLst>
                    <a:gd name="connsiteX0" fmla="*/ 173209 w 173208"/>
                    <a:gd name="connsiteY0" fmla="*/ 86604 h 173208"/>
                    <a:gd name="connsiteX1" fmla="*/ 86604 w 173208"/>
                    <a:gd name="connsiteY1" fmla="*/ 173208 h 173208"/>
                    <a:gd name="connsiteX2" fmla="*/ 0 w 173208"/>
                    <a:gd name="connsiteY2" fmla="*/ 86604 h 173208"/>
                    <a:gd name="connsiteX3" fmla="*/ 86604 w 173208"/>
                    <a:gd name="connsiteY3" fmla="*/ 0 h 173208"/>
                    <a:gd name="connsiteX4" fmla="*/ 173209 w 173208"/>
                    <a:gd name="connsiteY4" fmla="*/ 86604 h 173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8" h="173208">
                      <a:moveTo>
                        <a:pt x="173209" y="86604"/>
                      </a:moveTo>
                      <a:cubicBezTo>
                        <a:pt x="173209" y="134434"/>
                        <a:pt x="134434" y="173208"/>
                        <a:pt x="86604" y="173208"/>
                      </a:cubicBezTo>
                      <a:cubicBezTo>
                        <a:pt x="38774" y="173208"/>
                        <a:pt x="0" y="134434"/>
                        <a:pt x="0" y="86604"/>
                      </a:cubicBezTo>
                      <a:cubicBezTo>
                        <a:pt x="0" y="38774"/>
                        <a:pt x="38774" y="0"/>
                        <a:pt x="86604" y="0"/>
                      </a:cubicBezTo>
                      <a:cubicBezTo>
                        <a:pt x="134434" y="0"/>
                        <a:pt x="173209" y="38774"/>
                        <a:pt x="173209" y="8660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1" name="Freeform: Shape 970">
                  <a:extLst>
                    <a:ext uri="{FF2B5EF4-FFF2-40B4-BE49-F238E27FC236}">
                      <a16:creationId xmlns:a16="http://schemas.microsoft.com/office/drawing/2014/main" xmlns="" id="{F328F36D-6EDC-4FA8-BF5F-739275D021E4}"/>
                    </a:ext>
                  </a:extLst>
                </p:cNvPr>
                <p:cNvSpPr/>
                <p:nvPr/>
              </p:nvSpPr>
              <p:spPr>
                <a:xfrm>
                  <a:off x="9956382" y="2684957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7 w 307444"/>
                    <a:gd name="connsiteY2" fmla="*/ 261978 h 307444"/>
                    <a:gd name="connsiteX3" fmla="*/ 261977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7" y="261978"/>
                      </a:cubicBezTo>
                      <a:cubicBezTo>
                        <a:pt x="322601" y="201355"/>
                        <a:pt x="322601" y="106090"/>
                        <a:pt x="261977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55" name="Graphic 1">
                <a:extLst>
                  <a:ext uri="{FF2B5EF4-FFF2-40B4-BE49-F238E27FC236}">
                    <a16:creationId xmlns:a16="http://schemas.microsoft.com/office/drawing/2014/main" xmlns="" id="{8D7BFBB1-912C-45A1-93E5-FEC9492A6153}"/>
                  </a:ext>
                </a:extLst>
              </p:cNvPr>
              <p:cNvGrpSpPr/>
              <p:nvPr/>
            </p:nvGrpSpPr>
            <p:grpSpPr>
              <a:xfrm>
                <a:off x="1445355" y="3951543"/>
                <a:ext cx="1270916" cy="1143175"/>
                <a:chOff x="1445355" y="3951543"/>
                <a:chExt cx="1270916" cy="1143175"/>
              </a:xfrm>
              <a:grpFill/>
            </p:grpSpPr>
            <p:sp>
              <p:nvSpPr>
                <p:cNvPr id="956" name="Freeform: Shape 955">
                  <a:extLst>
                    <a:ext uri="{FF2B5EF4-FFF2-40B4-BE49-F238E27FC236}">
                      <a16:creationId xmlns:a16="http://schemas.microsoft.com/office/drawing/2014/main" xmlns="" id="{07A30A4D-2373-40D1-B93A-3DD9A62DBC72}"/>
                    </a:ext>
                  </a:extLst>
                </p:cNvPr>
                <p:cNvSpPr/>
                <p:nvPr/>
              </p:nvSpPr>
              <p:spPr>
                <a:xfrm>
                  <a:off x="2190151" y="3994846"/>
                  <a:ext cx="277133" cy="277133"/>
                </a:xfrm>
                <a:custGeom>
                  <a:avLst/>
                  <a:gdLst>
                    <a:gd name="connsiteX0" fmla="*/ 277133 w 277133"/>
                    <a:gd name="connsiteY0" fmla="*/ 138567 h 277133"/>
                    <a:gd name="connsiteX1" fmla="*/ 138567 w 277133"/>
                    <a:gd name="connsiteY1" fmla="*/ 277133 h 277133"/>
                    <a:gd name="connsiteX2" fmla="*/ 0 w 277133"/>
                    <a:gd name="connsiteY2" fmla="*/ 138567 h 277133"/>
                    <a:gd name="connsiteX3" fmla="*/ 138567 w 277133"/>
                    <a:gd name="connsiteY3" fmla="*/ 0 h 277133"/>
                    <a:gd name="connsiteX4" fmla="*/ 277133 w 277133"/>
                    <a:gd name="connsiteY4" fmla="*/ 138567 h 277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7133" h="277133">
                      <a:moveTo>
                        <a:pt x="277133" y="138567"/>
                      </a:moveTo>
                      <a:cubicBezTo>
                        <a:pt x="277133" y="215095"/>
                        <a:pt x="215095" y="277133"/>
                        <a:pt x="138567" y="277133"/>
                      </a:cubicBezTo>
                      <a:cubicBezTo>
                        <a:pt x="62038" y="277133"/>
                        <a:pt x="0" y="215095"/>
                        <a:pt x="0" y="138567"/>
                      </a:cubicBezTo>
                      <a:cubicBezTo>
                        <a:pt x="0" y="62038"/>
                        <a:pt x="62038" y="0"/>
                        <a:pt x="138567" y="0"/>
                      </a:cubicBezTo>
                      <a:cubicBezTo>
                        <a:pt x="215095" y="0"/>
                        <a:pt x="277133" y="62038"/>
                        <a:pt x="277133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7" name="Freeform: Shape 956">
                  <a:extLst>
                    <a:ext uri="{FF2B5EF4-FFF2-40B4-BE49-F238E27FC236}">
                      <a16:creationId xmlns:a16="http://schemas.microsoft.com/office/drawing/2014/main" xmlns="" id="{D5F05333-4002-4739-AD3C-B9B8D7685010}"/>
                    </a:ext>
                  </a:extLst>
                </p:cNvPr>
                <p:cNvSpPr/>
                <p:nvPr/>
              </p:nvSpPr>
              <p:spPr>
                <a:xfrm>
                  <a:off x="1445355" y="4575094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8" name="Freeform: Shape 957">
                  <a:extLst>
                    <a:ext uri="{FF2B5EF4-FFF2-40B4-BE49-F238E27FC236}">
                      <a16:creationId xmlns:a16="http://schemas.microsoft.com/office/drawing/2014/main" xmlns="" id="{6A3D9729-C69D-4B32-A2C9-70245C8ED881}"/>
                    </a:ext>
                  </a:extLst>
                </p:cNvPr>
                <p:cNvSpPr/>
                <p:nvPr/>
              </p:nvSpPr>
              <p:spPr>
                <a:xfrm>
                  <a:off x="1915183" y="4698505"/>
                  <a:ext cx="220840" cy="214345"/>
                </a:xfrm>
                <a:custGeom>
                  <a:avLst/>
                  <a:gdLst>
                    <a:gd name="connsiteX0" fmla="*/ 188364 w 220840"/>
                    <a:gd name="connsiteY0" fmla="*/ 188364 h 214345"/>
                    <a:gd name="connsiteX1" fmla="*/ 188364 w 220840"/>
                    <a:gd name="connsiteY1" fmla="*/ 32477 h 214345"/>
                    <a:gd name="connsiteX2" fmla="*/ 32477 w 220840"/>
                    <a:gd name="connsiteY2" fmla="*/ 32477 h 214345"/>
                    <a:gd name="connsiteX3" fmla="*/ 32477 w 220840"/>
                    <a:gd name="connsiteY3" fmla="*/ 188364 h 214345"/>
                    <a:gd name="connsiteX4" fmla="*/ 188364 w 220840"/>
                    <a:gd name="connsiteY4" fmla="*/ 188364 h 214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14345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23006"/>
                        <a:pt x="145062" y="22300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9" name="Freeform: Shape 958">
                  <a:extLst>
                    <a:ext uri="{FF2B5EF4-FFF2-40B4-BE49-F238E27FC236}">
                      <a16:creationId xmlns:a16="http://schemas.microsoft.com/office/drawing/2014/main" xmlns="" id="{629237C8-520C-4D31-9F00-E7066CD2EEB5}"/>
                    </a:ext>
                  </a:extLst>
                </p:cNvPr>
                <p:cNvSpPr/>
                <p:nvPr/>
              </p:nvSpPr>
              <p:spPr>
                <a:xfrm>
                  <a:off x="2495431" y="4447352"/>
                  <a:ext cx="220840" cy="220840"/>
                </a:xfrm>
                <a:custGeom>
                  <a:avLst/>
                  <a:gdLst>
                    <a:gd name="connsiteX0" fmla="*/ 188364 w 220840"/>
                    <a:gd name="connsiteY0" fmla="*/ 188364 h 220840"/>
                    <a:gd name="connsiteX1" fmla="*/ 188364 w 220840"/>
                    <a:gd name="connsiteY1" fmla="*/ 32477 h 220840"/>
                    <a:gd name="connsiteX2" fmla="*/ 32477 w 220840"/>
                    <a:gd name="connsiteY2" fmla="*/ 32477 h 220840"/>
                    <a:gd name="connsiteX3" fmla="*/ 32477 w 220840"/>
                    <a:gd name="connsiteY3" fmla="*/ 188364 h 220840"/>
                    <a:gd name="connsiteX4" fmla="*/ 188364 w 220840"/>
                    <a:gd name="connsiteY4" fmla="*/ 188364 h 220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20840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31666"/>
                        <a:pt x="145062" y="23166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0" name="Freeform: Shape 959">
                  <a:extLst>
                    <a:ext uri="{FF2B5EF4-FFF2-40B4-BE49-F238E27FC236}">
                      <a16:creationId xmlns:a16="http://schemas.microsoft.com/office/drawing/2014/main" xmlns="" id="{F729887C-7B79-45AD-AD5E-333355865891}"/>
                    </a:ext>
                  </a:extLst>
                </p:cNvPr>
                <p:cNvSpPr/>
                <p:nvPr/>
              </p:nvSpPr>
              <p:spPr>
                <a:xfrm>
                  <a:off x="1722489" y="4271979"/>
                  <a:ext cx="225170" cy="225170"/>
                </a:xfrm>
                <a:custGeom>
                  <a:avLst/>
                  <a:gdLst>
                    <a:gd name="connsiteX0" fmla="*/ 225171 w 225170"/>
                    <a:gd name="connsiteY0" fmla="*/ 112585 h 225170"/>
                    <a:gd name="connsiteX1" fmla="*/ 112586 w 225170"/>
                    <a:gd name="connsiteY1" fmla="*/ 225171 h 225170"/>
                    <a:gd name="connsiteX2" fmla="*/ 0 w 225170"/>
                    <a:gd name="connsiteY2" fmla="*/ 112585 h 225170"/>
                    <a:gd name="connsiteX3" fmla="*/ 112586 w 225170"/>
                    <a:gd name="connsiteY3" fmla="*/ 0 h 225170"/>
                    <a:gd name="connsiteX4" fmla="*/ 225171 w 225170"/>
                    <a:gd name="connsiteY4" fmla="*/ 112585 h 225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170" h="225170">
                      <a:moveTo>
                        <a:pt x="225171" y="112585"/>
                      </a:moveTo>
                      <a:cubicBezTo>
                        <a:pt x="225171" y="174765"/>
                        <a:pt x="174765" y="225171"/>
                        <a:pt x="112586" y="225171"/>
                      </a:cubicBezTo>
                      <a:cubicBezTo>
                        <a:pt x="50406" y="225171"/>
                        <a:pt x="0" y="174765"/>
                        <a:pt x="0" y="112585"/>
                      </a:cubicBezTo>
                      <a:cubicBezTo>
                        <a:pt x="0" y="50406"/>
                        <a:pt x="50406" y="0"/>
                        <a:pt x="112586" y="0"/>
                      </a:cubicBezTo>
                      <a:cubicBezTo>
                        <a:pt x="174765" y="0"/>
                        <a:pt x="225171" y="50406"/>
                        <a:pt x="225171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1" name="Freeform: Shape 960">
                  <a:extLst>
                    <a:ext uri="{FF2B5EF4-FFF2-40B4-BE49-F238E27FC236}">
                      <a16:creationId xmlns:a16="http://schemas.microsoft.com/office/drawing/2014/main" xmlns="" id="{FDB6B5D4-3404-403B-8C17-DCAA7863B1DA}"/>
                    </a:ext>
                  </a:extLst>
                </p:cNvPr>
                <p:cNvSpPr/>
                <p:nvPr/>
              </p:nvSpPr>
              <p:spPr>
                <a:xfrm>
                  <a:off x="1938999" y="3951543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2" name="Freeform: Shape 961">
                  <a:extLst>
                    <a:ext uri="{FF2B5EF4-FFF2-40B4-BE49-F238E27FC236}">
                      <a16:creationId xmlns:a16="http://schemas.microsoft.com/office/drawing/2014/main" xmlns="" id="{AD26C4B8-071F-4700-9B1C-CB830FE21AEB}"/>
                    </a:ext>
                  </a:extLst>
                </p:cNvPr>
                <p:cNvSpPr/>
                <p:nvPr/>
              </p:nvSpPr>
              <p:spPr>
                <a:xfrm>
                  <a:off x="2380680" y="4930171"/>
                  <a:ext cx="164547" cy="164547"/>
                </a:xfrm>
                <a:custGeom>
                  <a:avLst/>
                  <a:gdLst>
                    <a:gd name="connsiteX0" fmla="*/ 138567 w 164547"/>
                    <a:gd name="connsiteY0" fmla="*/ 138567 h 164547"/>
                    <a:gd name="connsiteX1" fmla="*/ 138567 w 164547"/>
                    <a:gd name="connsiteY1" fmla="*/ 25981 h 164547"/>
                    <a:gd name="connsiteX2" fmla="*/ 25981 w 164547"/>
                    <a:gd name="connsiteY2" fmla="*/ 25981 h 164547"/>
                    <a:gd name="connsiteX3" fmla="*/ 25981 w 164547"/>
                    <a:gd name="connsiteY3" fmla="*/ 138567 h 164547"/>
                    <a:gd name="connsiteX4" fmla="*/ 138567 w 164547"/>
                    <a:gd name="connsiteY4" fmla="*/ 138567 h 16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547" h="164547">
                      <a:moveTo>
                        <a:pt x="138567" y="138567"/>
                      </a:moveTo>
                      <a:cubicBezTo>
                        <a:pt x="173208" y="103925"/>
                        <a:pt x="173208" y="51963"/>
                        <a:pt x="138567" y="25981"/>
                      </a:cubicBezTo>
                      <a:cubicBezTo>
                        <a:pt x="103925" y="-8660"/>
                        <a:pt x="51963" y="-8660"/>
                        <a:pt x="25981" y="25981"/>
                      </a:cubicBezTo>
                      <a:cubicBezTo>
                        <a:pt x="-8660" y="60623"/>
                        <a:pt x="-8660" y="112585"/>
                        <a:pt x="25981" y="138567"/>
                      </a:cubicBezTo>
                      <a:cubicBezTo>
                        <a:pt x="51963" y="173208"/>
                        <a:pt x="103925" y="173208"/>
                        <a:pt x="138567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3" name="Freeform: Shape 962">
                  <a:extLst>
                    <a:ext uri="{FF2B5EF4-FFF2-40B4-BE49-F238E27FC236}">
                      <a16:creationId xmlns:a16="http://schemas.microsoft.com/office/drawing/2014/main" xmlns="" id="{F919B158-AF89-4E57-9B5A-848BBE62C277}"/>
                    </a:ext>
                  </a:extLst>
                </p:cNvPr>
                <p:cNvSpPr/>
                <p:nvPr/>
              </p:nvSpPr>
              <p:spPr>
                <a:xfrm>
                  <a:off x="1945494" y="4304456"/>
                  <a:ext cx="298784" cy="292289"/>
                </a:xfrm>
                <a:custGeom>
                  <a:avLst/>
                  <a:gdLst>
                    <a:gd name="connsiteX0" fmla="*/ 253317 w 298784"/>
                    <a:gd name="connsiteY0" fmla="*/ 253317 h 292289"/>
                    <a:gd name="connsiteX1" fmla="*/ 253317 w 298784"/>
                    <a:gd name="connsiteY1" fmla="*/ 45467 h 292289"/>
                    <a:gd name="connsiteX2" fmla="*/ 45467 w 298784"/>
                    <a:gd name="connsiteY2" fmla="*/ 45467 h 292289"/>
                    <a:gd name="connsiteX3" fmla="*/ 45467 w 298784"/>
                    <a:gd name="connsiteY3" fmla="*/ 253317 h 292289"/>
                    <a:gd name="connsiteX4" fmla="*/ 253317 w 298784"/>
                    <a:gd name="connsiteY4" fmla="*/ 253317 h 292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784" h="292289">
                      <a:moveTo>
                        <a:pt x="253317" y="253317"/>
                      </a:moveTo>
                      <a:cubicBezTo>
                        <a:pt x="313940" y="192694"/>
                        <a:pt x="313940" y="106090"/>
                        <a:pt x="253317" y="45467"/>
                      </a:cubicBezTo>
                      <a:cubicBezTo>
                        <a:pt x="192694" y="-15156"/>
                        <a:pt x="106090" y="-15156"/>
                        <a:pt x="45467" y="45467"/>
                      </a:cubicBezTo>
                      <a:cubicBezTo>
                        <a:pt x="-15156" y="106090"/>
                        <a:pt x="-15156" y="192694"/>
                        <a:pt x="45467" y="253317"/>
                      </a:cubicBezTo>
                      <a:cubicBezTo>
                        <a:pt x="106090" y="305280"/>
                        <a:pt x="201355" y="305280"/>
                        <a:pt x="253317" y="25331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8" name="Graphic 1">
              <a:extLst>
                <a:ext uri="{FF2B5EF4-FFF2-40B4-BE49-F238E27FC236}">
                  <a16:creationId xmlns:a16="http://schemas.microsoft.com/office/drawing/2014/main" xmlns="" id="{5109234E-36A0-462E-8227-4F9D995CE58B}"/>
                </a:ext>
              </a:extLst>
            </p:cNvPr>
            <p:cNvGrpSpPr/>
            <p:nvPr/>
          </p:nvGrpSpPr>
          <p:grpSpPr>
            <a:xfrm>
              <a:off x="-659126" y="2132856"/>
              <a:ext cx="13510252" cy="3169713"/>
              <a:chOff x="-659126" y="2132856"/>
              <a:chExt cx="13510252" cy="3169713"/>
            </a:xfrm>
            <a:solidFill>
              <a:srgbClr val="00B0F0"/>
            </a:solidFill>
          </p:grpSpPr>
          <p:grpSp>
            <p:nvGrpSpPr>
              <p:cNvPr id="847" name="Graphic 1">
                <a:extLst>
                  <a:ext uri="{FF2B5EF4-FFF2-40B4-BE49-F238E27FC236}">
                    <a16:creationId xmlns:a16="http://schemas.microsoft.com/office/drawing/2014/main" xmlns="" id="{43284573-E99E-4D2D-A019-5CAA6BF6D9A7}"/>
                  </a:ext>
                </a:extLst>
              </p:cNvPr>
              <p:cNvGrpSpPr/>
              <p:nvPr/>
            </p:nvGrpSpPr>
            <p:grpSpPr>
              <a:xfrm>
                <a:off x="-659126" y="2132856"/>
                <a:ext cx="6781108" cy="3169713"/>
                <a:chOff x="-659126" y="2132856"/>
                <a:chExt cx="6781108" cy="3169713"/>
              </a:xfrm>
              <a:grpFill/>
            </p:grpSpPr>
            <p:grpSp>
              <p:nvGrpSpPr>
                <p:cNvPr id="899" name="Graphic 1">
                  <a:extLst>
                    <a:ext uri="{FF2B5EF4-FFF2-40B4-BE49-F238E27FC236}">
                      <a16:creationId xmlns:a16="http://schemas.microsoft.com/office/drawing/2014/main" xmlns="" id="{AA949765-7174-484C-B4B4-3917BC973983}"/>
                    </a:ext>
                  </a:extLst>
                </p:cNvPr>
                <p:cNvGrpSpPr/>
                <p:nvPr/>
              </p:nvGrpSpPr>
              <p:grpSpPr>
                <a:xfrm>
                  <a:off x="-659126" y="2243382"/>
                  <a:ext cx="6781108" cy="2942550"/>
                  <a:chOff x="-659126" y="2243382"/>
                  <a:chExt cx="6781108" cy="2942550"/>
                </a:xfrm>
                <a:grpFill/>
              </p:grpSpPr>
              <p:sp>
                <p:nvSpPr>
                  <p:cNvPr id="951" name="Freeform: Shape 950">
                    <a:extLst>
                      <a:ext uri="{FF2B5EF4-FFF2-40B4-BE49-F238E27FC236}">
                        <a16:creationId xmlns:a16="http://schemas.microsoft.com/office/drawing/2014/main" xmlns="" id="{A0C9C600-C749-4C7E-818A-B2292EF2A514}"/>
                      </a:ext>
                    </a:extLst>
                  </p:cNvPr>
                  <p:cNvSpPr/>
                  <p:nvPr/>
                </p:nvSpPr>
                <p:spPr>
                  <a:xfrm>
                    <a:off x="-659126" y="4228677"/>
                    <a:ext cx="86604" cy="69283"/>
                  </a:xfrm>
                  <a:custGeom>
                    <a:avLst/>
                    <a:gdLst>
                      <a:gd name="connsiteX0" fmla="*/ 0 w 86604"/>
                      <a:gd name="connsiteY0" fmla="*/ 0 h 69283"/>
                      <a:gd name="connsiteX1" fmla="*/ 0 w 86604"/>
                      <a:gd name="connsiteY1" fmla="*/ 69283 h 69283"/>
                      <a:gd name="connsiteX2" fmla="*/ 0 w 86604"/>
                      <a:gd name="connsiteY2" fmla="*/ 69283 h 69283"/>
                      <a:gd name="connsiteX3" fmla="*/ 0 w 86604"/>
                      <a:gd name="connsiteY3" fmla="*/ 0 h 69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9283">
                        <a:moveTo>
                          <a:pt x="0" y="0"/>
                        </a:moveTo>
                        <a:lnTo>
                          <a:pt x="0" y="69283"/>
                        </a:lnTo>
                        <a:lnTo>
                          <a:pt x="0" y="692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:a16="http://schemas.microsoft.com/office/drawing/2014/main" xmlns="" id="{82774F01-3CC3-4E0A-83E8-23321433B5BA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43382"/>
                    <a:ext cx="6781108" cy="2942550"/>
                  </a:xfrm>
                  <a:custGeom>
                    <a:avLst/>
                    <a:gdLst>
                      <a:gd name="connsiteX0" fmla="*/ 684173 w 6781108"/>
                      <a:gd name="connsiteY0" fmla="*/ 2643487 h 2942550"/>
                      <a:gd name="connsiteX1" fmla="*/ 1411648 w 6781108"/>
                      <a:gd name="connsiteY1" fmla="*/ 2937941 h 2942550"/>
                      <a:gd name="connsiteX2" fmla="*/ 2182426 w 6781108"/>
                      <a:gd name="connsiteY2" fmla="*/ 2747412 h 2942550"/>
                      <a:gd name="connsiteX3" fmla="*/ 3680678 w 6781108"/>
                      <a:gd name="connsiteY3" fmla="*/ 1327103 h 2942550"/>
                      <a:gd name="connsiteX4" fmla="*/ 4468776 w 6781108"/>
                      <a:gd name="connsiteY4" fmla="*/ 530345 h 2942550"/>
                      <a:gd name="connsiteX5" fmla="*/ 5308837 w 6781108"/>
                      <a:gd name="connsiteY5" fmla="*/ 54022 h 2942550"/>
                      <a:gd name="connsiteX6" fmla="*/ 6781108 w 6781108"/>
                      <a:gd name="connsiteY6" fmla="*/ 668911 h 2942550"/>
                      <a:gd name="connsiteX7" fmla="*/ 6781108 w 6781108"/>
                      <a:gd name="connsiteY7" fmla="*/ 616949 h 2942550"/>
                      <a:gd name="connsiteX8" fmla="*/ 5750518 w 6781108"/>
                      <a:gd name="connsiteY8" fmla="*/ 19380 h 2942550"/>
                      <a:gd name="connsiteX9" fmla="*/ 4243605 w 6781108"/>
                      <a:gd name="connsiteY9" fmla="*/ 686232 h 2942550"/>
                      <a:gd name="connsiteX10" fmla="*/ 2702051 w 6781108"/>
                      <a:gd name="connsiteY10" fmla="*/ 2323052 h 2942550"/>
                      <a:gd name="connsiteX11" fmla="*/ 1896632 w 6781108"/>
                      <a:gd name="connsiteY11" fmla="*/ 2842676 h 2942550"/>
                      <a:gd name="connsiteX12" fmla="*/ 978627 w 6781108"/>
                      <a:gd name="connsiteY12" fmla="*/ 2773393 h 2942550"/>
                      <a:gd name="connsiteX13" fmla="*/ 51963 w 6781108"/>
                      <a:gd name="connsiteY13" fmla="*/ 2037258 h 2942550"/>
                      <a:gd name="connsiteX14" fmla="*/ 8660 w 6781108"/>
                      <a:gd name="connsiteY14" fmla="*/ 1993955 h 2942550"/>
                      <a:gd name="connsiteX15" fmla="*/ 0 w 6781108"/>
                      <a:gd name="connsiteY15" fmla="*/ 2054578 h 2942550"/>
                      <a:gd name="connsiteX16" fmla="*/ 684173 w 6781108"/>
                      <a:gd name="connsiteY16" fmla="*/ 2643487 h 2942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81108" h="2942550">
                        <a:moveTo>
                          <a:pt x="684173" y="2643487"/>
                        </a:moveTo>
                        <a:cubicBezTo>
                          <a:pt x="900684" y="2790714"/>
                          <a:pt x="1143175" y="2911960"/>
                          <a:pt x="1411648" y="2937941"/>
                        </a:cubicBezTo>
                        <a:cubicBezTo>
                          <a:pt x="1680121" y="2963922"/>
                          <a:pt x="1948594" y="2877318"/>
                          <a:pt x="2182426" y="2747412"/>
                        </a:cubicBezTo>
                        <a:cubicBezTo>
                          <a:pt x="2779994" y="2409656"/>
                          <a:pt x="3230336" y="1838068"/>
                          <a:pt x="3680678" y="1327103"/>
                        </a:cubicBezTo>
                        <a:cubicBezTo>
                          <a:pt x="3931830" y="1049970"/>
                          <a:pt x="4182982" y="772836"/>
                          <a:pt x="4468776" y="530345"/>
                        </a:cubicBezTo>
                        <a:cubicBezTo>
                          <a:pt x="4711268" y="322495"/>
                          <a:pt x="4988401" y="131965"/>
                          <a:pt x="5308837" y="54022"/>
                        </a:cubicBezTo>
                        <a:cubicBezTo>
                          <a:pt x="5871764" y="-75885"/>
                          <a:pt x="6382728" y="287853"/>
                          <a:pt x="6781108" y="668911"/>
                        </a:cubicBezTo>
                        <a:lnTo>
                          <a:pt x="6781108" y="616949"/>
                        </a:lnTo>
                        <a:cubicBezTo>
                          <a:pt x="6486654" y="339815"/>
                          <a:pt x="6148897" y="97324"/>
                          <a:pt x="5750518" y="19380"/>
                        </a:cubicBezTo>
                        <a:cubicBezTo>
                          <a:pt x="5161610" y="-93206"/>
                          <a:pt x="4641984" y="305174"/>
                          <a:pt x="4243605" y="686232"/>
                        </a:cubicBezTo>
                        <a:cubicBezTo>
                          <a:pt x="3697999" y="1205857"/>
                          <a:pt x="3256317" y="1820747"/>
                          <a:pt x="2702051" y="2323052"/>
                        </a:cubicBezTo>
                        <a:cubicBezTo>
                          <a:pt x="2468219" y="2539562"/>
                          <a:pt x="2199746" y="2738752"/>
                          <a:pt x="1896632" y="2842676"/>
                        </a:cubicBezTo>
                        <a:cubicBezTo>
                          <a:pt x="1584857" y="2946602"/>
                          <a:pt x="1273082" y="2911960"/>
                          <a:pt x="978627" y="2773393"/>
                        </a:cubicBezTo>
                        <a:cubicBezTo>
                          <a:pt x="623550" y="2600185"/>
                          <a:pt x="320436" y="2314391"/>
                          <a:pt x="51963" y="2037258"/>
                        </a:cubicBezTo>
                        <a:cubicBezTo>
                          <a:pt x="34642" y="2019937"/>
                          <a:pt x="25981" y="2002616"/>
                          <a:pt x="8660" y="1993955"/>
                        </a:cubicBezTo>
                        <a:lnTo>
                          <a:pt x="0" y="2054578"/>
                        </a:lnTo>
                        <a:cubicBezTo>
                          <a:pt x="207850" y="2271089"/>
                          <a:pt x="433021" y="2478939"/>
                          <a:pt x="684173" y="264348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0" name="Graphic 1">
                  <a:extLst>
                    <a:ext uri="{FF2B5EF4-FFF2-40B4-BE49-F238E27FC236}">
                      <a16:creationId xmlns:a16="http://schemas.microsoft.com/office/drawing/2014/main" xmlns="" id="{C15BC139-A076-436C-B2A1-5A59F05DC847}"/>
                    </a:ext>
                  </a:extLst>
                </p:cNvPr>
                <p:cNvGrpSpPr/>
                <p:nvPr/>
              </p:nvGrpSpPr>
              <p:grpSpPr>
                <a:xfrm>
                  <a:off x="-659126" y="2251869"/>
                  <a:ext cx="6763786" cy="2932974"/>
                  <a:chOff x="-659126" y="2251869"/>
                  <a:chExt cx="6763786" cy="2932974"/>
                </a:xfrm>
                <a:grpFill/>
              </p:grpSpPr>
              <p:sp>
                <p:nvSpPr>
                  <p:cNvPr id="949" name="Freeform: Shape 948">
                    <a:extLst>
                      <a:ext uri="{FF2B5EF4-FFF2-40B4-BE49-F238E27FC236}">
                        <a16:creationId xmlns:a16="http://schemas.microsoft.com/office/drawing/2014/main" xmlns="" id="{B1AB5164-BCA1-4F67-AADB-366A34413156}"/>
                      </a:ext>
                    </a:extLst>
                  </p:cNvPr>
                  <p:cNvSpPr/>
                  <p:nvPr/>
                </p:nvSpPr>
                <p:spPr>
                  <a:xfrm>
                    <a:off x="-659126" y="3146124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0 h 51962"/>
                      <a:gd name="connsiteX1" fmla="*/ 0 w 86604"/>
                      <a:gd name="connsiteY1" fmla="*/ 51963 h 51962"/>
                      <a:gd name="connsiteX2" fmla="*/ 0 w 86604"/>
                      <a:gd name="connsiteY2" fmla="*/ 51963 h 51962"/>
                      <a:gd name="connsiteX3" fmla="*/ 0 w 86604"/>
                      <a:gd name="connsiteY3" fmla="*/ 0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0"/>
                        </a:moveTo>
                        <a:lnTo>
                          <a:pt x="0" y="51963"/>
                        </a:lnTo>
                        <a:lnTo>
                          <a:pt x="0" y="519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:a16="http://schemas.microsoft.com/office/drawing/2014/main" xmlns="" id="{2A7B9FAB-E82C-43D4-9863-3BCBE2A3A082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51869"/>
                    <a:ext cx="6763786" cy="2932974"/>
                  </a:xfrm>
                  <a:custGeom>
                    <a:avLst/>
                    <a:gdLst>
                      <a:gd name="connsiteX0" fmla="*/ 536946 w 6763786"/>
                      <a:gd name="connsiteY0" fmla="*/ 443914 h 2932974"/>
                      <a:gd name="connsiteX1" fmla="*/ 1377007 w 6763786"/>
                      <a:gd name="connsiteY1" fmla="*/ 36874 h 2932974"/>
                      <a:gd name="connsiteX2" fmla="*/ 2286351 w 6763786"/>
                      <a:gd name="connsiteY2" fmla="*/ 296687 h 2932974"/>
                      <a:gd name="connsiteX3" fmla="*/ 3862547 w 6763786"/>
                      <a:gd name="connsiteY3" fmla="*/ 1872883 h 2932974"/>
                      <a:gd name="connsiteX4" fmla="*/ 5317497 w 6763786"/>
                      <a:gd name="connsiteY4" fmla="*/ 2912133 h 2932974"/>
                      <a:gd name="connsiteX5" fmla="*/ 6763787 w 6763786"/>
                      <a:gd name="connsiteY5" fmla="*/ 2305904 h 2932974"/>
                      <a:gd name="connsiteX6" fmla="*/ 6763787 w 6763786"/>
                      <a:gd name="connsiteY6" fmla="*/ 2253941 h 2932974"/>
                      <a:gd name="connsiteX7" fmla="*/ 6607900 w 6763786"/>
                      <a:gd name="connsiteY7" fmla="*/ 2392508 h 2932974"/>
                      <a:gd name="connsiteX8" fmla="*/ 5767839 w 6763786"/>
                      <a:gd name="connsiteY8" fmla="*/ 2868831 h 2932974"/>
                      <a:gd name="connsiteX9" fmla="*/ 4070397 w 6763786"/>
                      <a:gd name="connsiteY9" fmla="*/ 2028770 h 2932974"/>
                      <a:gd name="connsiteX10" fmla="*/ 2554824 w 6763786"/>
                      <a:gd name="connsiteY10" fmla="*/ 443914 h 2932974"/>
                      <a:gd name="connsiteX11" fmla="*/ 1065232 w 6763786"/>
                      <a:gd name="connsiteY11" fmla="*/ 88837 h 2932974"/>
                      <a:gd name="connsiteX12" fmla="*/ 216510 w 6763786"/>
                      <a:gd name="connsiteY12" fmla="*/ 677745 h 2932974"/>
                      <a:gd name="connsiteX13" fmla="*/ 0 w 6763786"/>
                      <a:gd name="connsiteY13" fmla="*/ 894256 h 2932974"/>
                      <a:gd name="connsiteX14" fmla="*/ 0 w 6763786"/>
                      <a:gd name="connsiteY14" fmla="*/ 946218 h 2932974"/>
                      <a:gd name="connsiteX15" fmla="*/ 536946 w 6763786"/>
                      <a:gd name="connsiteY15" fmla="*/ 443914 h 2932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63786" h="2932974">
                        <a:moveTo>
                          <a:pt x="536946" y="443914"/>
                        </a:moveTo>
                        <a:cubicBezTo>
                          <a:pt x="779438" y="253385"/>
                          <a:pt x="1065232" y="80176"/>
                          <a:pt x="1377007" y="36874"/>
                        </a:cubicBezTo>
                        <a:cubicBezTo>
                          <a:pt x="1706103" y="-6428"/>
                          <a:pt x="2017878" y="123478"/>
                          <a:pt x="2286351" y="296687"/>
                        </a:cubicBezTo>
                        <a:cubicBezTo>
                          <a:pt x="2909901" y="712387"/>
                          <a:pt x="3368903" y="1335937"/>
                          <a:pt x="3862547" y="1872883"/>
                        </a:cubicBezTo>
                        <a:cubicBezTo>
                          <a:pt x="4252266" y="2297244"/>
                          <a:pt x="4728589" y="2799548"/>
                          <a:pt x="5317497" y="2912133"/>
                        </a:cubicBezTo>
                        <a:cubicBezTo>
                          <a:pt x="5871764" y="3024719"/>
                          <a:pt x="6374068" y="2660981"/>
                          <a:pt x="6763787" y="2305904"/>
                        </a:cubicBezTo>
                        <a:lnTo>
                          <a:pt x="6763787" y="2253941"/>
                        </a:lnTo>
                        <a:cubicBezTo>
                          <a:pt x="6711825" y="2305904"/>
                          <a:pt x="6659862" y="2349206"/>
                          <a:pt x="6607900" y="2392508"/>
                        </a:cubicBezTo>
                        <a:cubicBezTo>
                          <a:pt x="6365408" y="2600358"/>
                          <a:pt x="6088275" y="2790887"/>
                          <a:pt x="5767839" y="2868831"/>
                        </a:cubicBezTo>
                        <a:cubicBezTo>
                          <a:pt x="5100987" y="3033379"/>
                          <a:pt x="4503418" y="2470452"/>
                          <a:pt x="4070397" y="2028770"/>
                        </a:cubicBezTo>
                        <a:cubicBezTo>
                          <a:pt x="3559432" y="1509145"/>
                          <a:pt x="3126411" y="902916"/>
                          <a:pt x="2554824" y="443914"/>
                        </a:cubicBezTo>
                        <a:cubicBezTo>
                          <a:pt x="2121803" y="97497"/>
                          <a:pt x="1610838" y="-136334"/>
                          <a:pt x="1065232" y="88837"/>
                        </a:cubicBezTo>
                        <a:cubicBezTo>
                          <a:pt x="736136" y="218743"/>
                          <a:pt x="467663" y="443914"/>
                          <a:pt x="216510" y="677745"/>
                        </a:cubicBezTo>
                        <a:cubicBezTo>
                          <a:pt x="138567" y="747029"/>
                          <a:pt x="69283" y="824972"/>
                          <a:pt x="0" y="894256"/>
                        </a:cubicBezTo>
                        <a:lnTo>
                          <a:pt x="0" y="946218"/>
                        </a:lnTo>
                        <a:cubicBezTo>
                          <a:pt x="173208" y="773010"/>
                          <a:pt x="346417" y="599801"/>
                          <a:pt x="536946" y="44391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1" name="Graphic 1">
                  <a:extLst>
                    <a:ext uri="{FF2B5EF4-FFF2-40B4-BE49-F238E27FC236}">
                      <a16:creationId xmlns:a16="http://schemas.microsoft.com/office/drawing/2014/main" xmlns="" id="{1A623C16-D3AD-4398-8595-4169D5EBAD36}"/>
                    </a:ext>
                  </a:extLst>
                </p:cNvPr>
                <p:cNvGrpSpPr/>
                <p:nvPr/>
              </p:nvGrpSpPr>
              <p:grpSpPr>
                <a:xfrm>
                  <a:off x="-607163" y="2839471"/>
                  <a:ext cx="259812" cy="1756483"/>
                  <a:chOff x="-607163" y="2839471"/>
                  <a:chExt cx="259812" cy="1756483"/>
                </a:xfrm>
                <a:grpFill/>
              </p:grpSpPr>
              <p:sp>
                <p:nvSpPr>
                  <p:cNvPr id="946" name="Freeform: Shape 945">
                    <a:extLst>
                      <a:ext uri="{FF2B5EF4-FFF2-40B4-BE49-F238E27FC236}">
                        <a16:creationId xmlns:a16="http://schemas.microsoft.com/office/drawing/2014/main" xmlns="" id="{68F120CE-C027-4125-A19E-D58BC25177A1}"/>
                      </a:ext>
                    </a:extLst>
                  </p:cNvPr>
                  <p:cNvSpPr/>
                  <p:nvPr/>
                </p:nvSpPr>
                <p:spPr>
                  <a:xfrm>
                    <a:off x="-494578" y="2936109"/>
                    <a:ext cx="34641" cy="1554545"/>
                  </a:xfrm>
                  <a:custGeom>
                    <a:avLst/>
                    <a:gdLst>
                      <a:gd name="connsiteX0" fmla="*/ 0 w 34641"/>
                      <a:gd name="connsiteY0" fmla="*/ 19486 h 1554545"/>
                      <a:gd name="connsiteX1" fmla="*/ 0 w 34641"/>
                      <a:gd name="connsiteY1" fmla="*/ 1535059 h 1554545"/>
                      <a:gd name="connsiteX2" fmla="*/ 34642 w 34641"/>
                      <a:gd name="connsiteY2" fmla="*/ 1535059 h 1554545"/>
                      <a:gd name="connsiteX3" fmla="*/ 34642 w 34641"/>
                      <a:gd name="connsiteY3" fmla="*/ 19486 h 1554545"/>
                      <a:gd name="connsiteX4" fmla="*/ 0 w 34641"/>
                      <a:gd name="connsiteY4" fmla="*/ 19486 h 1554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554545">
                        <a:moveTo>
                          <a:pt x="0" y="19486"/>
                        </a:moveTo>
                        <a:cubicBezTo>
                          <a:pt x="0" y="521790"/>
                          <a:pt x="0" y="1032755"/>
                          <a:pt x="0" y="1535059"/>
                        </a:cubicBezTo>
                        <a:cubicBezTo>
                          <a:pt x="0" y="1561041"/>
                          <a:pt x="34642" y="1561041"/>
                          <a:pt x="34642" y="1535059"/>
                        </a:cubicBezTo>
                        <a:cubicBezTo>
                          <a:pt x="34642" y="1032755"/>
                          <a:pt x="34642" y="521790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:a16="http://schemas.microsoft.com/office/drawing/2014/main" xmlns="" id="{2C0B8287-4FB0-4F12-ADAE-C67E7670D5AC}"/>
                      </a:ext>
                    </a:extLst>
                  </p:cNvPr>
                  <p:cNvSpPr/>
                  <p:nvPr/>
                </p:nvSpPr>
                <p:spPr>
                  <a:xfrm>
                    <a:off x="-607163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8728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268540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3" y="17388"/>
                          <a:pt x="0" y="-17254"/>
                          <a:pt x="0" y="8728"/>
                        </a:cubicBezTo>
                        <a:cubicBezTo>
                          <a:pt x="0" y="34709"/>
                          <a:pt x="60623" y="129974"/>
                          <a:pt x="129906" y="207917"/>
                        </a:cubicBezTo>
                        <a:cubicBezTo>
                          <a:pt x="199190" y="285861"/>
                          <a:pt x="259813" y="311843"/>
                          <a:pt x="259813" y="268540"/>
                        </a:cubicBezTo>
                        <a:cubicBezTo>
                          <a:pt x="259813" y="225238"/>
                          <a:pt x="199190" y="138634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:a16="http://schemas.microsoft.com/office/drawing/2014/main" xmlns="" id="{A4BDBEA2-ABE5-4F78-9781-E9C84EF130E7}"/>
                      </a:ext>
                    </a:extLst>
                  </p:cNvPr>
                  <p:cNvSpPr/>
                  <p:nvPr/>
                </p:nvSpPr>
                <p:spPr>
                  <a:xfrm>
                    <a:off x="-607163" y="2839471"/>
                    <a:ext cx="259812" cy="290555"/>
                  </a:xfrm>
                  <a:custGeom>
                    <a:avLst/>
                    <a:gdLst>
                      <a:gd name="connsiteX0" fmla="*/ 129906 w 259812"/>
                      <a:gd name="connsiteY0" fmla="*/ 81483 h 290555"/>
                      <a:gd name="connsiteX1" fmla="*/ 0 w 259812"/>
                      <a:gd name="connsiteY1" fmla="*/ 280673 h 290555"/>
                      <a:gd name="connsiteX2" fmla="*/ 129906 w 259812"/>
                      <a:gd name="connsiteY2" fmla="*/ 211389 h 290555"/>
                      <a:gd name="connsiteX3" fmla="*/ 259813 w 259812"/>
                      <a:gd name="connsiteY3" fmla="*/ 20860 h 290555"/>
                      <a:gd name="connsiteX4" fmla="*/ 129906 w 259812"/>
                      <a:gd name="connsiteY4" fmla="*/ 81483 h 290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0555">
                        <a:moveTo>
                          <a:pt x="129906" y="81483"/>
                        </a:moveTo>
                        <a:cubicBezTo>
                          <a:pt x="51963" y="159427"/>
                          <a:pt x="0" y="246031"/>
                          <a:pt x="0" y="280673"/>
                        </a:cubicBezTo>
                        <a:cubicBezTo>
                          <a:pt x="0" y="306654"/>
                          <a:pt x="60623" y="280673"/>
                          <a:pt x="129906" y="211389"/>
                        </a:cubicBezTo>
                        <a:cubicBezTo>
                          <a:pt x="199190" y="150766"/>
                          <a:pt x="259813" y="64162"/>
                          <a:pt x="259813" y="20860"/>
                        </a:cubicBezTo>
                        <a:cubicBezTo>
                          <a:pt x="259813" y="-22442"/>
                          <a:pt x="199190" y="3539"/>
                          <a:pt x="129906" y="814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2" name="Graphic 1">
                  <a:extLst>
                    <a:ext uri="{FF2B5EF4-FFF2-40B4-BE49-F238E27FC236}">
                      <a16:creationId xmlns:a16="http://schemas.microsoft.com/office/drawing/2014/main" xmlns="" id="{CB8057B6-AC71-40CB-85A6-FAD4F165EE75}"/>
                    </a:ext>
                  </a:extLst>
                </p:cNvPr>
                <p:cNvGrpSpPr/>
                <p:nvPr/>
              </p:nvGrpSpPr>
              <p:grpSpPr>
                <a:xfrm>
                  <a:off x="-9594" y="2362455"/>
                  <a:ext cx="259812" cy="2708162"/>
                  <a:chOff x="-9594" y="2362455"/>
                  <a:chExt cx="259812" cy="2708162"/>
                </a:xfrm>
                <a:grpFill/>
              </p:grpSpPr>
              <p:sp>
                <p:nvSpPr>
                  <p:cNvPr id="943" name="Freeform: Shape 942">
                    <a:extLst>
                      <a:ext uri="{FF2B5EF4-FFF2-40B4-BE49-F238E27FC236}">
                        <a16:creationId xmlns:a16="http://schemas.microsoft.com/office/drawing/2014/main" xmlns="" id="{FA61CBD7-6FB3-4B2C-B616-36BC6857812F}"/>
                      </a:ext>
                    </a:extLst>
                  </p:cNvPr>
                  <p:cNvSpPr/>
                  <p:nvPr/>
                </p:nvSpPr>
                <p:spPr>
                  <a:xfrm>
                    <a:off x="94330" y="2425145"/>
                    <a:ext cx="35786" cy="2559153"/>
                  </a:xfrm>
                  <a:custGeom>
                    <a:avLst/>
                    <a:gdLst>
                      <a:gd name="connsiteX0" fmla="*/ 0 w 35786"/>
                      <a:gd name="connsiteY0" fmla="*/ 19486 h 2559153"/>
                      <a:gd name="connsiteX1" fmla="*/ 0 w 35786"/>
                      <a:gd name="connsiteY1" fmla="*/ 2539668 h 2559153"/>
                      <a:gd name="connsiteX2" fmla="*/ 34642 w 35786"/>
                      <a:gd name="connsiteY2" fmla="*/ 2539668 h 2559153"/>
                      <a:gd name="connsiteX3" fmla="*/ 34642 w 35786"/>
                      <a:gd name="connsiteY3" fmla="*/ 19486 h 2559153"/>
                      <a:gd name="connsiteX4" fmla="*/ 0 w 35786"/>
                      <a:gd name="connsiteY4" fmla="*/ 19486 h 2559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559153">
                        <a:moveTo>
                          <a:pt x="0" y="19486"/>
                        </a:moveTo>
                        <a:cubicBezTo>
                          <a:pt x="0" y="859547"/>
                          <a:pt x="0" y="1699607"/>
                          <a:pt x="0" y="2539668"/>
                        </a:cubicBezTo>
                        <a:cubicBezTo>
                          <a:pt x="0" y="2565649"/>
                          <a:pt x="34642" y="2565649"/>
                          <a:pt x="34642" y="2539668"/>
                        </a:cubicBezTo>
                        <a:cubicBezTo>
                          <a:pt x="34642" y="1699607"/>
                          <a:pt x="34642" y="859547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:a16="http://schemas.microsoft.com/office/drawing/2014/main" xmlns="" id="{00664FDF-3F84-498F-AAB9-CCE8B0B895F3}"/>
                      </a:ext>
                    </a:extLst>
                  </p:cNvPr>
                  <p:cNvSpPr/>
                  <p:nvPr/>
                </p:nvSpPr>
                <p:spPr>
                  <a:xfrm>
                    <a:off x="-9594" y="4799182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064 h 271435"/>
                      <a:gd name="connsiteX1" fmla="*/ 0 w 259812"/>
                      <a:gd name="connsiteY1" fmla="*/ 53045 h 271435"/>
                      <a:gd name="connsiteX2" fmla="*/ 129906 w 259812"/>
                      <a:gd name="connsiteY2" fmla="*/ 243574 h 271435"/>
                      <a:gd name="connsiteX3" fmla="*/ 259813 w 259812"/>
                      <a:gd name="connsiteY3" fmla="*/ 208933 h 271435"/>
                      <a:gd name="connsiteX4" fmla="*/ 129906 w 259812"/>
                      <a:gd name="connsiteY4" fmla="*/ 27064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064"/>
                        </a:moveTo>
                        <a:cubicBezTo>
                          <a:pt x="60623" y="-16238"/>
                          <a:pt x="0" y="-7578"/>
                          <a:pt x="0" y="53045"/>
                        </a:cubicBezTo>
                        <a:cubicBezTo>
                          <a:pt x="0" y="105008"/>
                          <a:pt x="51963" y="191612"/>
                          <a:pt x="129906" y="243574"/>
                        </a:cubicBezTo>
                        <a:cubicBezTo>
                          <a:pt x="199190" y="295537"/>
                          <a:pt x="259813" y="269556"/>
                          <a:pt x="259813" y="208933"/>
                        </a:cubicBezTo>
                        <a:cubicBezTo>
                          <a:pt x="251152" y="148310"/>
                          <a:pt x="199190" y="70366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:a16="http://schemas.microsoft.com/office/drawing/2014/main" xmlns="" id="{3F7B7EBD-2EA5-40E4-9BFE-8E39F9270497}"/>
                      </a:ext>
                    </a:extLst>
                  </p:cNvPr>
                  <p:cNvSpPr/>
                  <p:nvPr/>
                </p:nvSpPr>
                <p:spPr>
                  <a:xfrm>
                    <a:off x="-9594" y="2362455"/>
                    <a:ext cx="259812" cy="273787"/>
                  </a:xfrm>
                  <a:custGeom>
                    <a:avLst/>
                    <a:gdLst>
                      <a:gd name="connsiteX0" fmla="*/ 129906 w 259812"/>
                      <a:gd name="connsiteY0" fmla="*/ 30213 h 273787"/>
                      <a:gd name="connsiteX1" fmla="*/ 0 w 259812"/>
                      <a:gd name="connsiteY1" fmla="*/ 220743 h 273787"/>
                      <a:gd name="connsiteX2" fmla="*/ 129906 w 259812"/>
                      <a:gd name="connsiteY2" fmla="*/ 246724 h 273787"/>
                      <a:gd name="connsiteX3" fmla="*/ 259813 w 259812"/>
                      <a:gd name="connsiteY3" fmla="*/ 64855 h 273787"/>
                      <a:gd name="connsiteX4" fmla="*/ 129906 w 259812"/>
                      <a:gd name="connsiteY4" fmla="*/ 30213 h 273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87">
                        <a:moveTo>
                          <a:pt x="129906" y="30213"/>
                        </a:moveTo>
                        <a:cubicBezTo>
                          <a:pt x="51963" y="82176"/>
                          <a:pt x="0" y="168780"/>
                          <a:pt x="0" y="220743"/>
                        </a:cubicBezTo>
                        <a:cubicBezTo>
                          <a:pt x="0" y="281365"/>
                          <a:pt x="51963" y="290026"/>
                          <a:pt x="129906" y="246724"/>
                        </a:cubicBezTo>
                        <a:cubicBezTo>
                          <a:pt x="199190" y="203422"/>
                          <a:pt x="259813" y="125478"/>
                          <a:pt x="259813" y="64855"/>
                        </a:cubicBezTo>
                        <a:cubicBezTo>
                          <a:pt x="251152" y="-4428"/>
                          <a:pt x="199190" y="-21749"/>
                          <a:pt x="129906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3" name="Graphic 1">
                  <a:extLst>
                    <a:ext uri="{FF2B5EF4-FFF2-40B4-BE49-F238E27FC236}">
                      <a16:creationId xmlns:a16="http://schemas.microsoft.com/office/drawing/2014/main" xmlns="" id="{1B27C6A1-CF5A-4796-93A2-383837452D48}"/>
                    </a:ext>
                  </a:extLst>
                </p:cNvPr>
                <p:cNvGrpSpPr/>
                <p:nvPr/>
              </p:nvGrpSpPr>
              <p:grpSpPr>
                <a:xfrm>
                  <a:off x="579313" y="2140689"/>
                  <a:ext cx="259812" cy="3154047"/>
                  <a:chOff x="579313" y="2140689"/>
                  <a:chExt cx="259812" cy="3154047"/>
                </a:xfrm>
                <a:grpFill/>
              </p:grpSpPr>
              <p:sp>
                <p:nvSpPr>
                  <p:cNvPr id="940" name="Freeform: Shape 939">
                    <a:extLst>
                      <a:ext uri="{FF2B5EF4-FFF2-40B4-BE49-F238E27FC236}">
                        <a16:creationId xmlns:a16="http://schemas.microsoft.com/office/drawing/2014/main" xmlns="" id="{EA3E6FB0-50FC-40CA-AD01-959A55E6CEE0}"/>
                      </a:ext>
                    </a:extLst>
                  </p:cNvPr>
                  <p:cNvSpPr/>
                  <p:nvPr/>
                </p:nvSpPr>
                <p:spPr>
                  <a:xfrm>
                    <a:off x="691899" y="2189148"/>
                    <a:ext cx="34641" cy="3028981"/>
                  </a:xfrm>
                  <a:custGeom>
                    <a:avLst/>
                    <a:gdLst>
                      <a:gd name="connsiteX0" fmla="*/ 0 w 34641"/>
                      <a:gd name="connsiteY0" fmla="*/ 12991 h 3028981"/>
                      <a:gd name="connsiteX1" fmla="*/ 0 w 34641"/>
                      <a:gd name="connsiteY1" fmla="*/ 3009496 h 3028981"/>
                      <a:gd name="connsiteX2" fmla="*/ 34642 w 34641"/>
                      <a:gd name="connsiteY2" fmla="*/ 3009496 h 3028981"/>
                      <a:gd name="connsiteX3" fmla="*/ 34642 w 34641"/>
                      <a:gd name="connsiteY3" fmla="*/ 12991 h 3028981"/>
                      <a:gd name="connsiteX4" fmla="*/ 0 w 34641"/>
                      <a:gd name="connsiteY4" fmla="*/ 12991 h 3028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28981">
                        <a:moveTo>
                          <a:pt x="0" y="12991"/>
                        </a:moveTo>
                        <a:cubicBezTo>
                          <a:pt x="0" y="1008939"/>
                          <a:pt x="0" y="2004887"/>
                          <a:pt x="0" y="3009496"/>
                        </a:cubicBezTo>
                        <a:cubicBezTo>
                          <a:pt x="0" y="3035477"/>
                          <a:pt x="34642" y="3035477"/>
                          <a:pt x="34642" y="3009496"/>
                        </a:cubicBezTo>
                        <a:cubicBezTo>
                          <a:pt x="34642" y="2013547"/>
                          <a:pt x="34642" y="1008939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1" name="Freeform: Shape 940">
                    <a:extLst>
                      <a:ext uri="{FF2B5EF4-FFF2-40B4-BE49-F238E27FC236}">
                        <a16:creationId xmlns:a16="http://schemas.microsoft.com/office/drawing/2014/main" xmlns="" id="{170B79A6-1C21-4A76-A790-9968ED64F7D3}"/>
                      </a:ext>
                    </a:extLst>
                  </p:cNvPr>
                  <p:cNvSpPr/>
                  <p:nvPr/>
                </p:nvSpPr>
                <p:spPr>
                  <a:xfrm>
                    <a:off x="579313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05023 h 261737"/>
                      <a:gd name="connsiteX2" fmla="*/ 129906 w 259812"/>
                      <a:gd name="connsiteY2" fmla="*/ 260911 h 261737"/>
                      <a:gd name="connsiteX3" fmla="*/ 259812 w 259812"/>
                      <a:gd name="connsiteY3" fmla="*/ 139665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-7562"/>
                          <a:pt x="0" y="35740"/>
                          <a:pt x="0" y="105023"/>
                        </a:cubicBezTo>
                        <a:cubicBezTo>
                          <a:pt x="0" y="174306"/>
                          <a:pt x="60623" y="243590"/>
                          <a:pt x="129906" y="260911"/>
                        </a:cubicBezTo>
                        <a:cubicBezTo>
                          <a:pt x="199190" y="269571"/>
                          <a:pt x="259812" y="208948"/>
                          <a:pt x="259812" y="139665"/>
                        </a:cubicBezTo>
                        <a:cubicBezTo>
                          <a:pt x="259812" y="70381"/>
                          <a:pt x="199190" y="9758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:a16="http://schemas.microsoft.com/office/drawing/2014/main" xmlns="" id="{F27A878E-6253-4255-BFA0-8929985954EF}"/>
                      </a:ext>
                    </a:extLst>
                  </p:cNvPr>
                  <p:cNvSpPr/>
                  <p:nvPr/>
                </p:nvSpPr>
                <p:spPr>
                  <a:xfrm>
                    <a:off x="579313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56715 h 261737"/>
                      <a:gd name="connsiteX2" fmla="*/ 129906 w 259812"/>
                      <a:gd name="connsiteY2" fmla="*/ 260640 h 261737"/>
                      <a:gd name="connsiteX3" fmla="*/ 259812 w 259812"/>
                      <a:gd name="connsiteY3" fmla="*/ 122073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9488"/>
                          <a:pt x="0" y="87432"/>
                          <a:pt x="0" y="156715"/>
                        </a:cubicBezTo>
                        <a:cubicBezTo>
                          <a:pt x="0" y="225998"/>
                          <a:pt x="60623" y="269300"/>
                          <a:pt x="129906" y="260640"/>
                        </a:cubicBezTo>
                        <a:cubicBezTo>
                          <a:pt x="199190" y="251980"/>
                          <a:pt x="259812" y="191357"/>
                          <a:pt x="259812" y="122073"/>
                        </a:cubicBezTo>
                        <a:cubicBezTo>
                          <a:pt x="259812" y="52790"/>
                          <a:pt x="199190" y="-7833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4" name="Graphic 1">
                  <a:extLst>
                    <a:ext uri="{FF2B5EF4-FFF2-40B4-BE49-F238E27FC236}">
                      <a16:creationId xmlns:a16="http://schemas.microsoft.com/office/drawing/2014/main" xmlns="" id="{84DA1C00-0FB0-49EA-AEE8-8BC28390BB4C}"/>
                    </a:ext>
                  </a:extLst>
                </p:cNvPr>
                <p:cNvGrpSpPr/>
                <p:nvPr/>
              </p:nvGrpSpPr>
              <p:grpSpPr>
                <a:xfrm>
                  <a:off x="1176882" y="2219494"/>
                  <a:ext cx="259812" cy="2996436"/>
                  <a:chOff x="1176882" y="2219494"/>
                  <a:chExt cx="259812" cy="2996436"/>
                </a:xfrm>
                <a:grpFill/>
              </p:grpSpPr>
              <p:sp>
                <p:nvSpPr>
                  <p:cNvPr id="937" name="Freeform: Shape 936">
                    <a:extLst>
                      <a:ext uri="{FF2B5EF4-FFF2-40B4-BE49-F238E27FC236}">
                        <a16:creationId xmlns:a16="http://schemas.microsoft.com/office/drawing/2014/main" xmlns="" id="{3BDD3F5A-6197-49AD-AC6C-8DD3E519A82C}"/>
                      </a:ext>
                    </a:extLst>
                  </p:cNvPr>
                  <p:cNvSpPr/>
                  <p:nvPr/>
                </p:nvSpPr>
                <p:spPr>
                  <a:xfrm>
                    <a:off x="1289468" y="2269257"/>
                    <a:ext cx="34641" cy="2870928"/>
                  </a:xfrm>
                  <a:custGeom>
                    <a:avLst/>
                    <a:gdLst>
                      <a:gd name="connsiteX0" fmla="*/ 0 w 34641"/>
                      <a:gd name="connsiteY0" fmla="*/ 19486 h 2870928"/>
                      <a:gd name="connsiteX1" fmla="*/ 0 w 34641"/>
                      <a:gd name="connsiteY1" fmla="*/ 2851443 h 2870928"/>
                      <a:gd name="connsiteX2" fmla="*/ 34642 w 34641"/>
                      <a:gd name="connsiteY2" fmla="*/ 2851443 h 2870928"/>
                      <a:gd name="connsiteX3" fmla="*/ 34642 w 34641"/>
                      <a:gd name="connsiteY3" fmla="*/ 19486 h 2870928"/>
                      <a:gd name="connsiteX4" fmla="*/ 0 w 34641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2" y="2877424"/>
                          <a:pt x="34642" y="2851443"/>
                        </a:cubicBezTo>
                        <a:cubicBezTo>
                          <a:pt x="34642" y="1907457"/>
                          <a:pt x="34642" y="963472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8" name="Freeform: Shape 937">
                    <a:extLst>
                      <a:ext uri="{FF2B5EF4-FFF2-40B4-BE49-F238E27FC236}">
                        <a16:creationId xmlns:a16="http://schemas.microsoft.com/office/drawing/2014/main" xmlns="" id="{345EE4FD-29BD-4DBF-AFF3-B11553EB5FA7}"/>
                      </a:ext>
                    </a:extLst>
                  </p:cNvPr>
                  <p:cNvSpPr/>
                  <p:nvPr/>
                </p:nvSpPr>
                <p:spPr>
                  <a:xfrm>
                    <a:off x="1176882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174580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70655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36013"/>
                          <a:pt x="0" y="105297"/>
                          <a:pt x="0" y="174580"/>
                        </a:cubicBezTo>
                        <a:cubicBezTo>
                          <a:pt x="0" y="243863"/>
                          <a:pt x="60623" y="278505"/>
                          <a:pt x="129906" y="252524"/>
                        </a:cubicBezTo>
                        <a:cubicBezTo>
                          <a:pt x="199190" y="217882"/>
                          <a:pt x="259813" y="139938"/>
                          <a:pt x="259813" y="70655"/>
                        </a:cubicBezTo>
                        <a:cubicBezTo>
                          <a:pt x="259813" y="10032"/>
                          <a:pt x="199190" y="-15949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9" name="Freeform: Shape 938">
                    <a:extLst>
                      <a:ext uri="{FF2B5EF4-FFF2-40B4-BE49-F238E27FC236}">
                        <a16:creationId xmlns:a16="http://schemas.microsoft.com/office/drawing/2014/main" xmlns="" id="{D53C8BEC-B24F-4194-9A3C-7417263B6843}"/>
                      </a:ext>
                    </a:extLst>
                  </p:cNvPr>
                  <p:cNvSpPr/>
                  <p:nvPr/>
                </p:nvSpPr>
                <p:spPr>
                  <a:xfrm>
                    <a:off x="1176882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86570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190495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-17355"/>
                          <a:pt x="0" y="17287"/>
                          <a:pt x="0" y="86570"/>
                        </a:cubicBezTo>
                        <a:cubicBezTo>
                          <a:pt x="0" y="155853"/>
                          <a:pt x="60623" y="225137"/>
                          <a:pt x="129906" y="251118"/>
                        </a:cubicBezTo>
                        <a:cubicBezTo>
                          <a:pt x="199190" y="277099"/>
                          <a:pt x="259813" y="251118"/>
                          <a:pt x="259813" y="190495"/>
                        </a:cubicBezTo>
                        <a:cubicBezTo>
                          <a:pt x="259813" y="121212"/>
                          <a:pt x="199190" y="43268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5" name="Graphic 1">
                  <a:extLst>
                    <a:ext uri="{FF2B5EF4-FFF2-40B4-BE49-F238E27FC236}">
                      <a16:creationId xmlns:a16="http://schemas.microsoft.com/office/drawing/2014/main" xmlns="" id="{3BD7DBF1-D48A-4736-9A20-84D67432C85E}"/>
                    </a:ext>
                  </a:extLst>
                </p:cNvPr>
                <p:cNvGrpSpPr/>
                <p:nvPr/>
              </p:nvGrpSpPr>
              <p:grpSpPr>
                <a:xfrm>
                  <a:off x="1774451" y="2579887"/>
                  <a:ext cx="259812" cy="2275650"/>
                  <a:chOff x="1774451" y="2579887"/>
                  <a:chExt cx="259812" cy="2275650"/>
                </a:xfrm>
                <a:grpFill/>
              </p:grpSpPr>
              <p:sp>
                <p:nvSpPr>
                  <p:cNvPr id="934" name="Freeform: Shape 933">
                    <a:extLst>
                      <a:ext uri="{FF2B5EF4-FFF2-40B4-BE49-F238E27FC236}">
                        <a16:creationId xmlns:a16="http://schemas.microsoft.com/office/drawing/2014/main" xmlns="" id="{8E9F73FC-84CC-4DEF-BBB0-AD1B05420239}"/>
                      </a:ext>
                    </a:extLst>
                  </p:cNvPr>
                  <p:cNvSpPr/>
                  <p:nvPr/>
                </p:nvSpPr>
                <p:spPr>
                  <a:xfrm>
                    <a:off x="1878376" y="2653404"/>
                    <a:ext cx="35786" cy="2105723"/>
                  </a:xfrm>
                  <a:custGeom>
                    <a:avLst/>
                    <a:gdLst>
                      <a:gd name="connsiteX0" fmla="*/ 0 w 35786"/>
                      <a:gd name="connsiteY0" fmla="*/ 16398 h 2105723"/>
                      <a:gd name="connsiteX1" fmla="*/ 0 w 35786"/>
                      <a:gd name="connsiteY1" fmla="*/ 2086238 h 2105723"/>
                      <a:gd name="connsiteX2" fmla="*/ 34642 w 35786"/>
                      <a:gd name="connsiteY2" fmla="*/ 2086238 h 2105723"/>
                      <a:gd name="connsiteX3" fmla="*/ 34642 w 35786"/>
                      <a:gd name="connsiteY3" fmla="*/ 16398 h 2105723"/>
                      <a:gd name="connsiteX4" fmla="*/ 0 w 35786"/>
                      <a:gd name="connsiteY4" fmla="*/ 16398 h 210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105723">
                        <a:moveTo>
                          <a:pt x="0" y="16398"/>
                        </a:moveTo>
                        <a:cubicBezTo>
                          <a:pt x="0" y="709231"/>
                          <a:pt x="0" y="1393404"/>
                          <a:pt x="0" y="2086238"/>
                        </a:cubicBezTo>
                        <a:cubicBezTo>
                          <a:pt x="0" y="2112219"/>
                          <a:pt x="34642" y="2112219"/>
                          <a:pt x="34642" y="2086238"/>
                        </a:cubicBezTo>
                        <a:cubicBezTo>
                          <a:pt x="34642" y="1393404"/>
                          <a:pt x="34642" y="709231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5" name="Freeform: Shape 934">
                    <a:extLst>
                      <a:ext uri="{FF2B5EF4-FFF2-40B4-BE49-F238E27FC236}">
                        <a16:creationId xmlns:a16="http://schemas.microsoft.com/office/drawing/2014/main" xmlns="" id="{B75D51D8-90DF-4277-B06D-A0B6115B35E1}"/>
                      </a:ext>
                    </a:extLst>
                  </p:cNvPr>
                  <p:cNvSpPr/>
                  <p:nvPr/>
                </p:nvSpPr>
                <p:spPr>
                  <a:xfrm>
                    <a:off x="1774451" y="4578361"/>
                    <a:ext cx="259812" cy="277176"/>
                  </a:xfrm>
                  <a:custGeom>
                    <a:avLst/>
                    <a:gdLst>
                      <a:gd name="connsiteX0" fmla="*/ 129906 w 259812"/>
                      <a:gd name="connsiteY0" fmla="*/ 48696 h 277176"/>
                      <a:gd name="connsiteX1" fmla="*/ 0 w 259812"/>
                      <a:gd name="connsiteY1" fmla="*/ 239225 h 277176"/>
                      <a:gd name="connsiteX2" fmla="*/ 129906 w 259812"/>
                      <a:gd name="connsiteY2" fmla="*/ 230564 h 277176"/>
                      <a:gd name="connsiteX3" fmla="*/ 259813 w 259812"/>
                      <a:gd name="connsiteY3" fmla="*/ 31375 h 277176"/>
                      <a:gd name="connsiteX4" fmla="*/ 129906 w 259812"/>
                      <a:gd name="connsiteY4" fmla="*/ 48696 h 277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7176">
                        <a:moveTo>
                          <a:pt x="129906" y="48696"/>
                        </a:moveTo>
                        <a:cubicBezTo>
                          <a:pt x="60623" y="100658"/>
                          <a:pt x="0" y="187262"/>
                          <a:pt x="0" y="239225"/>
                        </a:cubicBezTo>
                        <a:cubicBezTo>
                          <a:pt x="0" y="291187"/>
                          <a:pt x="60623" y="291187"/>
                          <a:pt x="129906" y="230564"/>
                        </a:cubicBezTo>
                        <a:cubicBezTo>
                          <a:pt x="199190" y="161281"/>
                          <a:pt x="259813" y="74677"/>
                          <a:pt x="259813" y="31375"/>
                        </a:cubicBezTo>
                        <a:cubicBezTo>
                          <a:pt x="259813" y="-20588"/>
                          <a:pt x="199190" y="-3267"/>
                          <a:pt x="129906" y="4869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6" name="Freeform: Shape 935">
                    <a:extLst>
                      <a:ext uri="{FF2B5EF4-FFF2-40B4-BE49-F238E27FC236}">
                        <a16:creationId xmlns:a16="http://schemas.microsoft.com/office/drawing/2014/main" xmlns="" id="{81F83906-D8F8-4ABA-A295-3BCE1759899D}"/>
                      </a:ext>
                    </a:extLst>
                  </p:cNvPr>
                  <p:cNvSpPr/>
                  <p:nvPr/>
                </p:nvSpPr>
                <p:spPr>
                  <a:xfrm>
                    <a:off x="1774451" y="2579887"/>
                    <a:ext cx="259812" cy="279004"/>
                  </a:xfrm>
                  <a:custGeom>
                    <a:avLst/>
                    <a:gdLst>
                      <a:gd name="connsiteX0" fmla="*/ 129906 w 259812"/>
                      <a:gd name="connsiteY0" fmla="*/ 46612 h 279004"/>
                      <a:gd name="connsiteX1" fmla="*/ 0 w 259812"/>
                      <a:gd name="connsiteY1" fmla="*/ 37952 h 279004"/>
                      <a:gd name="connsiteX2" fmla="*/ 129906 w 259812"/>
                      <a:gd name="connsiteY2" fmla="*/ 228481 h 279004"/>
                      <a:gd name="connsiteX3" fmla="*/ 259813 w 259812"/>
                      <a:gd name="connsiteY3" fmla="*/ 254462 h 279004"/>
                      <a:gd name="connsiteX4" fmla="*/ 129906 w 259812"/>
                      <a:gd name="connsiteY4" fmla="*/ 46612 h 279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9004">
                        <a:moveTo>
                          <a:pt x="129906" y="46612"/>
                        </a:moveTo>
                        <a:cubicBezTo>
                          <a:pt x="60623" y="-14011"/>
                          <a:pt x="0" y="-14011"/>
                          <a:pt x="0" y="37952"/>
                        </a:cubicBezTo>
                        <a:cubicBezTo>
                          <a:pt x="0" y="89914"/>
                          <a:pt x="60623" y="176519"/>
                          <a:pt x="129906" y="228481"/>
                        </a:cubicBezTo>
                        <a:cubicBezTo>
                          <a:pt x="199190" y="280444"/>
                          <a:pt x="259813" y="297764"/>
                          <a:pt x="259813" y="254462"/>
                        </a:cubicBezTo>
                        <a:cubicBezTo>
                          <a:pt x="259813" y="211160"/>
                          <a:pt x="199190" y="115896"/>
                          <a:pt x="129906" y="4661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6" name="Graphic 1">
                  <a:extLst>
                    <a:ext uri="{FF2B5EF4-FFF2-40B4-BE49-F238E27FC236}">
                      <a16:creationId xmlns:a16="http://schemas.microsoft.com/office/drawing/2014/main" xmlns="" id="{BFE3F1CA-A86F-4D2D-98C7-06ED4E36DF3B}"/>
                    </a:ext>
                  </a:extLst>
                </p:cNvPr>
                <p:cNvGrpSpPr/>
                <p:nvPr/>
              </p:nvGrpSpPr>
              <p:grpSpPr>
                <a:xfrm>
                  <a:off x="2363360" y="3155892"/>
                  <a:ext cx="259812" cy="1123575"/>
                  <a:chOff x="2363360" y="3155892"/>
                  <a:chExt cx="259812" cy="1123575"/>
                </a:xfrm>
                <a:grpFill/>
              </p:grpSpPr>
              <p:sp>
                <p:nvSpPr>
                  <p:cNvPr id="931" name="Freeform: Shape 930">
                    <a:extLst>
                      <a:ext uri="{FF2B5EF4-FFF2-40B4-BE49-F238E27FC236}">
                        <a16:creationId xmlns:a16="http://schemas.microsoft.com/office/drawing/2014/main" xmlns="" id="{FB41D730-5954-4A6E-B75A-F089B339561A}"/>
                      </a:ext>
                    </a:extLst>
                  </p:cNvPr>
                  <p:cNvSpPr/>
                  <p:nvPr/>
                </p:nvSpPr>
                <p:spPr>
                  <a:xfrm>
                    <a:off x="2475945" y="3259633"/>
                    <a:ext cx="35786" cy="901925"/>
                  </a:xfrm>
                  <a:custGeom>
                    <a:avLst/>
                    <a:gdLst>
                      <a:gd name="connsiteX0" fmla="*/ 0 w 35786"/>
                      <a:gd name="connsiteY0" fmla="*/ 16398 h 901925"/>
                      <a:gd name="connsiteX1" fmla="*/ 0 w 35786"/>
                      <a:gd name="connsiteY1" fmla="*/ 882440 h 901925"/>
                      <a:gd name="connsiteX2" fmla="*/ 34641 w 35786"/>
                      <a:gd name="connsiteY2" fmla="*/ 882440 h 901925"/>
                      <a:gd name="connsiteX3" fmla="*/ 34641 w 35786"/>
                      <a:gd name="connsiteY3" fmla="*/ 16398 h 901925"/>
                      <a:gd name="connsiteX4" fmla="*/ 0 w 35786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40"/>
                        </a:cubicBezTo>
                        <a:cubicBezTo>
                          <a:pt x="0" y="908421"/>
                          <a:pt x="34641" y="908421"/>
                          <a:pt x="34641" y="882440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2" name="Freeform: Shape 931">
                    <a:extLst>
                      <a:ext uri="{FF2B5EF4-FFF2-40B4-BE49-F238E27FC236}">
                        <a16:creationId xmlns:a16="http://schemas.microsoft.com/office/drawing/2014/main" xmlns="" id="{6161E600-A70C-48B1-B60A-9F4017A7798D}"/>
                      </a:ext>
                    </a:extLst>
                  </p:cNvPr>
                  <p:cNvSpPr/>
                  <p:nvPr/>
                </p:nvSpPr>
                <p:spPr>
                  <a:xfrm>
                    <a:off x="2363360" y="3985241"/>
                    <a:ext cx="259812" cy="294226"/>
                  </a:xfrm>
                  <a:custGeom>
                    <a:avLst/>
                    <a:gdLst>
                      <a:gd name="connsiteX0" fmla="*/ 129906 w 259812"/>
                      <a:gd name="connsiteY0" fmla="*/ 113530 h 294226"/>
                      <a:gd name="connsiteX1" fmla="*/ 0 w 259812"/>
                      <a:gd name="connsiteY1" fmla="*/ 286738 h 294226"/>
                      <a:gd name="connsiteX2" fmla="*/ 129906 w 259812"/>
                      <a:gd name="connsiteY2" fmla="*/ 182813 h 294226"/>
                      <a:gd name="connsiteX3" fmla="*/ 259813 w 259812"/>
                      <a:gd name="connsiteY3" fmla="*/ 944 h 294226"/>
                      <a:gd name="connsiteX4" fmla="*/ 129906 w 259812"/>
                      <a:gd name="connsiteY4" fmla="*/ 113530 h 294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4226">
                        <a:moveTo>
                          <a:pt x="129906" y="113530"/>
                        </a:moveTo>
                        <a:cubicBezTo>
                          <a:pt x="60623" y="182813"/>
                          <a:pt x="0" y="260757"/>
                          <a:pt x="0" y="286738"/>
                        </a:cubicBezTo>
                        <a:cubicBezTo>
                          <a:pt x="0" y="312719"/>
                          <a:pt x="60623" y="269417"/>
                          <a:pt x="129906" y="182813"/>
                        </a:cubicBezTo>
                        <a:cubicBezTo>
                          <a:pt x="199190" y="96209"/>
                          <a:pt x="259813" y="18265"/>
                          <a:pt x="259813" y="944"/>
                        </a:cubicBezTo>
                        <a:cubicBezTo>
                          <a:pt x="259813" y="-7716"/>
                          <a:pt x="207850" y="44246"/>
                          <a:pt x="129906" y="11353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3" name="Freeform: Shape 932">
                    <a:extLst>
                      <a:ext uri="{FF2B5EF4-FFF2-40B4-BE49-F238E27FC236}">
                        <a16:creationId xmlns:a16="http://schemas.microsoft.com/office/drawing/2014/main" xmlns="" id="{266F823E-7C62-40CA-BAC1-019EAD404F65}"/>
                      </a:ext>
                    </a:extLst>
                  </p:cNvPr>
                  <p:cNvSpPr/>
                  <p:nvPr/>
                </p:nvSpPr>
                <p:spPr>
                  <a:xfrm>
                    <a:off x="2363360" y="3155892"/>
                    <a:ext cx="259812" cy="288043"/>
                  </a:xfrm>
                  <a:custGeom>
                    <a:avLst/>
                    <a:gdLst>
                      <a:gd name="connsiteX0" fmla="*/ 0 w 259812"/>
                      <a:gd name="connsiteY0" fmla="*/ 7553 h 288043"/>
                      <a:gd name="connsiteX1" fmla="*/ 129906 w 259812"/>
                      <a:gd name="connsiteY1" fmla="*/ 180762 h 288043"/>
                      <a:gd name="connsiteX2" fmla="*/ 259813 w 259812"/>
                      <a:gd name="connsiteY2" fmla="*/ 284687 h 288043"/>
                      <a:gd name="connsiteX3" fmla="*/ 129906 w 259812"/>
                      <a:gd name="connsiteY3" fmla="*/ 102818 h 288043"/>
                      <a:gd name="connsiteX4" fmla="*/ 0 w 259812"/>
                      <a:gd name="connsiteY4" fmla="*/ 7553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0" y="7553"/>
                        </a:moveTo>
                        <a:cubicBezTo>
                          <a:pt x="0" y="33535"/>
                          <a:pt x="60623" y="111478"/>
                          <a:pt x="129906" y="180762"/>
                        </a:cubicBezTo>
                        <a:cubicBezTo>
                          <a:pt x="199190" y="250045"/>
                          <a:pt x="259813" y="302008"/>
                          <a:pt x="259813" y="284687"/>
                        </a:cubicBezTo>
                        <a:cubicBezTo>
                          <a:pt x="259813" y="267366"/>
                          <a:pt x="199190" y="189422"/>
                          <a:pt x="129906" y="102818"/>
                        </a:cubicBezTo>
                        <a:cubicBezTo>
                          <a:pt x="60623" y="24874"/>
                          <a:pt x="0" y="-18428"/>
                          <a:pt x="0" y="755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7" name="Graphic 1">
                  <a:extLst>
                    <a:ext uri="{FF2B5EF4-FFF2-40B4-BE49-F238E27FC236}">
                      <a16:creationId xmlns:a16="http://schemas.microsoft.com/office/drawing/2014/main" xmlns="" id="{994FB4CF-910F-4157-99CF-CAA058690A2D}"/>
                    </a:ext>
                  </a:extLst>
                </p:cNvPr>
                <p:cNvGrpSpPr/>
                <p:nvPr/>
              </p:nvGrpSpPr>
              <p:grpSpPr>
                <a:xfrm>
                  <a:off x="2960928" y="3316014"/>
                  <a:ext cx="259812" cy="794735"/>
                  <a:chOff x="2960928" y="3316014"/>
                  <a:chExt cx="259812" cy="794735"/>
                </a:xfrm>
                <a:grpFill/>
              </p:grpSpPr>
              <p:sp>
                <p:nvSpPr>
                  <p:cNvPr id="928" name="Freeform: Shape 927">
                    <a:extLst>
                      <a:ext uri="{FF2B5EF4-FFF2-40B4-BE49-F238E27FC236}">
                        <a16:creationId xmlns:a16="http://schemas.microsoft.com/office/drawing/2014/main" xmlns="" id="{BCF869DF-C7C7-403F-8EBC-039E11900878}"/>
                      </a:ext>
                    </a:extLst>
                  </p:cNvPr>
                  <p:cNvSpPr/>
                  <p:nvPr/>
                </p:nvSpPr>
                <p:spPr>
                  <a:xfrm>
                    <a:off x="3073514" y="3441502"/>
                    <a:ext cx="34641" cy="555508"/>
                  </a:xfrm>
                  <a:custGeom>
                    <a:avLst/>
                    <a:gdLst>
                      <a:gd name="connsiteX0" fmla="*/ 0 w 34641"/>
                      <a:gd name="connsiteY0" fmla="*/ 16398 h 555508"/>
                      <a:gd name="connsiteX1" fmla="*/ 0 w 34641"/>
                      <a:gd name="connsiteY1" fmla="*/ 536023 h 555508"/>
                      <a:gd name="connsiteX2" fmla="*/ 34642 w 34641"/>
                      <a:gd name="connsiteY2" fmla="*/ 536023 h 555508"/>
                      <a:gd name="connsiteX3" fmla="*/ 34642 w 34641"/>
                      <a:gd name="connsiteY3" fmla="*/ 16398 h 555508"/>
                      <a:gd name="connsiteX4" fmla="*/ 0 w 34641"/>
                      <a:gd name="connsiteY4" fmla="*/ 16398 h 555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555508">
                        <a:moveTo>
                          <a:pt x="0" y="16398"/>
                        </a:moveTo>
                        <a:cubicBezTo>
                          <a:pt x="0" y="189606"/>
                          <a:pt x="0" y="362814"/>
                          <a:pt x="0" y="536023"/>
                        </a:cubicBezTo>
                        <a:cubicBezTo>
                          <a:pt x="0" y="562004"/>
                          <a:pt x="34642" y="562004"/>
                          <a:pt x="34642" y="536023"/>
                        </a:cubicBezTo>
                        <a:cubicBezTo>
                          <a:pt x="34642" y="362814"/>
                          <a:pt x="34642" y="1896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9" name="Freeform: Shape 928">
                    <a:extLst>
                      <a:ext uri="{FF2B5EF4-FFF2-40B4-BE49-F238E27FC236}">
                        <a16:creationId xmlns:a16="http://schemas.microsoft.com/office/drawing/2014/main" xmlns="" id="{50255EA2-7CDA-42B0-B78B-4744621D7CFD}"/>
                      </a:ext>
                    </a:extLst>
                  </p:cNvPr>
                  <p:cNvSpPr/>
                  <p:nvPr/>
                </p:nvSpPr>
                <p:spPr>
                  <a:xfrm>
                    <a:off x="2960928" y="3316014"/>
                    <a:ext cx="259812" cy="289939"/>
                  </a:xfrm>
                  <a:custGeom>
                    <a:avLst/>
                    <a:gdLst>
                      <a:gd name="connsiteX0" fmla="*/ 129906 w 259812"/>
                      <a:gd name="connsiteY0" fmla="*/ 124565 h 289939"/>
                      <a:gd name="connsiteX1" fmla="*/ 0 w 259812"/>
                      <a:gd name="connsiteY1" fmla="*/ 289113 h 289939"/>
                      <a:gd name="connsiteX2" fmla="*/ 129906 w 259812"/>
                      <a:gd name="connsiteY2" fmla="*/ 167867 h 289939"/>
                      <a:gd name="connsiteX3" fmla="*/ 259813 w 259812"/>
                      <a:gd name="connsiteY3" fmla="*/ 3319 h 289939"/>
                      <a:gd name="connsiteX4" fmla="*/ 129906 w 259812"/>
                      <a:gd name="connsiteY4" fmla="*/ 124565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129906" y="124565"/>
                        </a:moveTo>
                        <a:cubicBezTo>
                          <a:pt x="60623" y="211169"/>
                          <a:pt x="0" y="289113"/>
                          <a:pt x="0" y="289113"/>
                        </a:cubicBezTo>
                        <a:cubicBezTo>
                          <a:pt x="0" y="297773"/>
                          <a:pt x="60623" y="237150"/>
                          <a:pt x="129906" y="167867"/>
                        </a:cubicBezTo>
                        <a:cubicBezTo>
                          <a:pt x="199190" y="98583"/>
                          <a:pt x="259813" y="20640"/>
                          <a:pt x="259813" y="3319"/>
                        </a:cubicBezTo>
                        <a:cubicBezTo>
                          <a:pt x="259813" y="-14002"/>
                          <a:pt x="199190" y="37960"/>
                          <a:pt x="129906" y="12456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0" name="Freeform: Shape 929">
                    <a:extLst>
                      <a:ext uri="{FF2B5EF4-FFF2-40B4-BE49-F238E27FC236}">
                        <a16:creationId xmlns:a16="http://schemas.microsoft.com/office/drawing/2014/main" xmlns="" id="{B4133D2A-30CE-4C08-B4A1-E6BA148E7CAF}"/>
                      </a:ext>
                    </a:extLst>
                  </p:cNvPr>
                  <p:cNvSpPr/>
                  <p:nvPr/>
                </p:nvSpPr>
                <p:spPr>
                  <a:xfrm>
                    <a:off x="2960928" y="3821637"/>
                    <a:ext cx="259812" cy="289112"/>
                  </a:xfrm>
                  <a:custGeom>
                    <a:avLst/>
                    <a:gdLst>
                      <a:gd name="connsiteX0" fmla="*/ 0 w 259812"/>
                      <a:gd name="connsiteY0" fmla="*/ 0 h 289112"/>
                      <a:gd name="connsiteX1" fmla="*/ 129906 w 259812"/>
                      <a:gd name="connsiteY1" fmla="*/ 164548 h 289112"/>
                      <a:gd name="connsiteX2" fmla="*/ 259813 w 259812"/>
                      <a:gd name="connsiteY2" fmla="*/ 285794 h 289112"/>
                      <a:gd name="connsiteX3" fmla="*/ 129906 w 259812"/>
                      <a:gd name="connsiteY3" fmla="*/ 121246 h 289112"/>
                      <a:gd name="connsiteX4" fmla="*/ 0 w 259812"/>
                      <a:gd name="connsiteY4" fmla="*/ 0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0" y="0"/>
                        </a:moveTo>
                        <a:cubicBezTo>
                          <a:pt x="0" y="8660"/>
                          <a:pt x="60623" y="77944"/>
                          <a:pt x="129906" y="164548"/>
                        </a:cubicBezTo>
                        <a:cubicBezTo>
                          <a:pt x="199190" y="251152"/>
                          <a:pt x="259813" y="303115"/>
                          <a:pt x="259813" y="285794"/>
                        </a:cubicBezTo>
                        <a:cubicBezTo>
                          <a:pt x="259813" y="268473"/>
                          <a:pt x="199190" y="190529"/>
                          <a:pt x="129906" y="121246"/>
                        </a:cubicBezTo>
                        <a:cubicBezTo>
                          <a:pt x="60623" y="51963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8" name="Graphic 1">
                  <a:extLst>
                    <a:ext uri="{FF2B5EF4-FFF2-40B4-BE49-F238E27FC236}">
                      <a16:creationId xmlns:a16="http://schemas.microsoft.com/office/drawing/2014/main" xmlns="" id="{39DCC77A-E682-43F8-B9BE-97908A542E91}"/>
                    </a:ext>
                  </a:extLst>
                </p:cNvPr>
                <p:cNvGrpSpPr/>
                <p:nvPr/>
              </p:nvGrpSpPr>
              <p:grpSpPr>
                <a:xfrm>
                  <a:off x="3558497" y="2708872"/>
                  <a:ext cx="259812" cy="2017681"/>
                  <a:chOff x="3558497" y="2708872"/>
                  <a:chExt cx="259812" cy="2017681"/>
                </a:xfrm>
                <a:grpFill/>
              </p:grpSpPr>
              <p:sp>
                <p:nvSpPr>
                  <p:cNvPr id="925" name="Freeform: Shape 924">
                    <a:extLst>
                      <a:ext uri="{FF2B5EF4-FFF2-40B4-BE49-F238E27FC236}">
                        <a16:creationId xmlns:a16="http://schemas.microsoft.com/office/drawing/2014/main" xmlns="" id="{F51475D9-0DD2-4CEF-A070-E5F9104A8F01}"/>
                      </a:ext>
                    </a:extLst>
                  </p:cNvPr>
                  <p:cNvSpPr/>
                  <p:nvPr/>
                </p:nvSpPr>
                <p:spPr>
                  <a:xfrm>
                    <a:off x="3671083" y="2809291"/>
                    <a:ext cx="34641" cy="1828590"/>
                  </a:xfrm>
                  <a:custGeom>
                    <a:avLst/>
                    <a:gdLst>
                      <a:gd name="connsiteX0" fmla="*/ 0 w 34641"/>
                      <a:gd name="connsiteY0" fmla="*/ 16398 h 1828590"/>
                      <a:gd name="connsiteX1" fmla="*/ 0 w 34641"/>
                      <a:gd name="connsiteY1" fmla="*/ 1809104 h 1828590"/>
                      <a:gd name="connsiteX2" fmla="*/ 34642 w 34641"/>
                      <a:gd name="connsiteY2" fmla="*/ 1809104 h 1828590"/>
                      <a:gd name="connsiteX3" fmla="*/ 34642 w 34641"/>
                      <a:gd name="connsiteY3" fmla="*/ 16398 h 1828590"/>
                      <a:gd name="connsiteX4" fmla="*/ 0 w 34641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6" name="Freeform: Shape 925">
                    <a:extLst>
                      <a:ext uri="{FF2B5EF4-FFF2-40B4-BE49-F238E27FC236}">
                        <a16:creationId xmlns:a16="http://schemas.microsoft.com/office/drawing/2014/main" xmlns="" id="{2AA52C6A-EA65-47E4-8850-C19BEEB02058}"/>
                      </a:ext>
                    </a:extLst>
                  </p:cNvPr>
                  <p:cNvSpPr/>
                  <p:nvPr/>
                </p:nvSpPr>
                <p:spPr>
                  <a:xfrm>
                    <a:off x="3558497" y="270887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4855 h 281700"/>
                      <a:gd name="connsiteX1" fmla="*/ 0 w 259812"/>
                      <a:gd name="connsiteY1" fmla="*/ 264045 h 281700"/>
                      <a:gd name="connsiteX2" fmla="*/ 129906 w 259812"/>
                      <a:gd name="connsiteY2" fmla="*/ 220743 h 281700"/>
                      <a:gd name="connsiteX3" fmla="*/ 259813 w 259812"/>
                      <a:gd name="connsiteY3" fmla="*/ 30213 h 281700"/>
                      <a:gd name="connsiteX4" fmla="*/ 129906 w 259812"/>
                      <a:gd name="connsiteY4" fmla="*/ 64855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4855"/>
                        </a:moveTo>
                        <a:cubicBezTo>
                          <a:pt x="60623" y="134138"/>
                          <a:pt x="0" y="229403"/>
                          <a:pt x="0" y="264045"/>
                        </a:cubicBezTo>
                        <a:cubicBezTo>
                          <a:pt x="0" y="298686"/>
                          <a:pt x="60623" y="281365"/>
                          <a:pt x="129906" y="220743"/>
                        </a:cubicBezTo>
                        <a:cubicBezTo>
                          <a:pt x="199190" y="160120"/>
                          <a:pt x="259813" y="73515"/>
                          <a:pt x="259813" y="30213"/>
                        </a:cubicBezTo>
                        <a:cubicBezTo>
                          <a:pt x="259813" y="-21749"/>
                          <a:pt x="199190" y="-4428"/>
                          <a:pt x="129906" y="6485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7" name="Freeform: Shape 926">
                    <a:extLst>
                      <a:ext uri="{FF2B5EF4-FFF2-40B4-BE49-F238E27FC236}">
                        <a16:creationId xmlns:a16="http://schemas.microsoft.com/office/drawing/2014/main" xmlns="" id="{D309B371-0F1D-4F34-AF39-61A052090419}"/>
                      </a:ext>
                    </a:extLst>
                  </p:cNvPr>
                  <p:cNvSpPr/>
                  <p:nvPr/>
                </p:nvSpPr>
                <p:spPr>
                  <a:xfrm>
                    <a:off x="3558497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17656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251487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335"/>
                          <a:pt x="0" y="-16986"/>
                          <a:pt x="0" y="17656"/>
                        </a:cubicBezTo>
                        <a:cubicBezTo>
                          <a:pt x="0" y="52297"/>
                          <a:pt x="60623" y="147562"/>
                          <a:pt x="129906" y="216845"/>
                        </a:cubicBezTo>
                        <a:cubicBezTo>
                          <a:pt x="199190" y="286129"/>
                          <a:pt x="259813" y="303450"/>
                          <a:pt x="259813" y="251487"/>
                        </a:cubicBezTo>
                        <a:cubicBezTo>
                          <a:pt x="259813" y="208185"/>
                          <a:pt x="199190" y="121581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9" name="Graphic 1">
                  <a:extLst>
                    <a:ext uri="{FF2B5EF4-FFF2-40B4-BE49-F238E27FC236}">
                      <a16:creationId xmlns:a16="http://schemas.microsoft.com/office/drawing/2014/main" xmlns="" id="{1EE57040-1517-49A2-B0A5-437F507E6D6C}"/>
                    </a:ext>
                  </a:extLst>
                </p:cNvPr>
                <p:cNvGrpSpPr/>
                <p:nvPr/>
              </p:nvGrpSpPr>
              <p:grpSpPr>
                <a:xfrm>
                  <a:off x="4147406" y="2285204"/>
                  <a:ext cx="259812" cy="2872164"/>
                  <a:chOff x="4147406" y="2285204"/>
                  <a:chExt cx="259812" cy="2872164"/>
                </a:xfrm>
                <a:grpFill/>
              </p:grpSpPr>
              <p:sp>
                <p:nvSpPr>
                  <p:cNvPr id="922" name="Freeform: Shape 921">
                    <a:extLst>
                      <a:ext uri="{FF2B5EF4-FFF2-40B4-BE49-F238E27FC236}">
                        <a16:creationId xmlns:a16="http://schemas.microsoft.com/office/drawing/2014/main" xmlns="" id="{672A3876-8019-41BF-B3D1-DFF00788086A}"/>
                      </a:ext>
                    </a:extLst>
                  </p:cNvPr>
                  <p:cNvSpPr/>
                  <p:nvPr/>
                </p:nvSpPr>
                <p:spPr>
                  <a:xfrm>
                    <a:off x="4259991" y="2364522"/>
                    <a:ext cx="35786" cy="2732362"/>
                  </a:xfrm>
                  <a:custGeom>
                    <a:avLst/>
                    <a:gdLst>
                      <a:gd name="connsiteX0" fmla="*/ 0 w 35786"/>
                      <a:gd name="connsiteY0" fmla="*/ 19486 h 2732362"/>
                      <a:gd name="connsiteX1" fmla="*/ 0 w 35786"/>
                      <a:gd name="connsiteY1" fmla="*/ 2712876 h 2732362"/>
                      <a:gd name="connsiteX2" fmla="*/ 34642 w 35786"/>
                      <a:gd name="connsiteY2" fmla="*/ 2712876 h 2732362"/>
                      <a:gd name="connsiteX3" fmla="*/ 34642 w 35786"/>
                      <a:gd name="connsiteY3" fmla="*/ 19486 h 2732362"/>
                      <a:gd name="connsiteX4" fmla="*/ 0 w 35786"/>
                      <a:gd name="connsiteY4" fmla="*/ 19486 h 2732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32362">
                        <a:moveTo>
                          <a:pt x="0" y="19486"/>
                        </a:moveTo>
                        <a:cubicBezTo>
                          <a:pt x="0" y="920170"/>
                          <a:pt x="0" y="1812193"/>
                          <a:pt x="0" y="2712876"/>
                        </a:cubicBezTo>
                        <a:cubicBezTo>
                          <a:pt x="0" y="2738858"/>
                          <a:pt x="34642" y="2738858"/>
                          <a:pt x="34642" y="2712876"/>
                        </a:cubicBezTo>
                        <a:cubicBezTo>
                          <a:pt x="34642" y="181219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3" name="Freeform: Shape 922">
                    <a:extLst>
                      <a:ext uri="{FF2B5EF4-FFF2-40B4-BE49-F238E27FC236}">
                        <a16:creationId xmlns:a16="http://schemas.microsoft.com/office/drawing/2014/main" xmlns="" id="{C595AB07-E305-4AD7-9134-7108159D3312}"/>
                      </a:ext>
                    </a:extLst>
                  </p:cNvPr>
                  <p:cNvSpPr/>
                  <p:nvPr/>
                </p:nvSpPr>
                <p:spPr>
                  <a:xfrm>
                    <a:off x="4147406" y="2285204"/>
                    <a:ext cx="259812" cy="272347"/>
                  </a:xfrm>
                  <a:custGeom>
                    <a:avLst/>
                    <a:gdLst>
                      <a:gd name="connsiteX0" fmla="*/ 129906 w 259812"/>
                      <a:gd name="connsiteY0" fmla="*/ 20860 h 272347"/>
                      <a:gd name="connsiteX1" fmla="*/ 0 w 259812"/>
                      <a:gd name="connsiteY1" fmla="*/ 211389 h 272347"/>
                      <a:gd name="connsiteX2" fmla="*/ 129906 w 259812"/>
                      <a:gd name="connsiteY2" fmla="*/ 254691 h 272347"/>
                      <a:gd name="connsiteX3" fmla="*/ 259813 w 259812"/>
                      <a:gd name="connsiteY3" fmla="*/ 81483 h 272347"/>
                      <a:gd name="connsiteX4" fmla="*/ 129906 w 259812"/>
                      <a:gd name="connsiteY4" fmla="*/ 20860 h 27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2347">
                        <a:moveTo>
                          <a:pt x="129906" y="20860"/>
                        </a:moveTo>
                        <a:cubicBezTo>
                          <a:pt x="60623" y="64162"/>
                          <a:pt x="0" y="150766"/>
                          <a:pt x="0" y="211389"/>
                        </a:cubicBezTo>
                        <a:cubicBezTo>
                          <a:pt x="0" y="272012"/>
                          <a:pt x="60623" y="289333"/>
                          <a:pt x="129906" y="254691"/>
                        </a:cubicBezTo>
                        <a:cubicBezTo>
                          <a:pt x="199190" y="220050"/>
                          <a:pt x="259813" y="142106"/>
                          <a:pt x="259813" y="81483"/>
                        </a:cubicBezTo>
                        <a:cubicBezTo>
                          <a:pt x="259813" y="3539"/>
                          <a:pt x="207850" y="-22442"/>
                          <a:pt x="129906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4" name="Freeform: Shape 923">
                    <a:extLst>
                      <a:ext uri="{FF2B5EF4-FFF2-40B4-BE49-F238E27FC236}">
                        <a16:creationId xmlns:a16="http://schemas.microsoft.com/office/drawing/2014/main" xmlns="" id="{A79BD701-AB36-4F7A-9015-E0DC00B65929}"/>
                      </a:ext>
                    </a:extLst>
                  </p:cNvPr>
                  <p:cNvSpPr/>
                  <p:nvPr/>
                </p:nvSpPr>
                <p:spPr>
                  <a:xfrm>
                    <a:off x="4147406" y="4886534"/>
                    <a:ext cx="259812" cy="270834"/>
                  </a:xfrm>
                  <a:custGeom>
                    <a:avLst/>
                    <a:gdLst>
                      <a:gd name="connsiteX0" fmla="*/ 129906 w 259812"/>
                      <a:gd name="connsiteY0" fmla="*/ 17656 h 270834"/>
                      <a:gd name="connsiteX1" fmla="*/ 0 w 259812"/>
                      <a:gd name="connsiteY1" fmla="*/ 60958 h 270834"/>
                      <a:gd name="connsiteX2" fmla="*/ 129906 w 259812"/>
                      <a:gd name="connsiteY2" fmla="*/ 251487 h 270834"/>
                      <a:gd name="connsiteX3" fmla="*/ 259813 w 259812"/>
                      <a:gd name="connsiteY3" fmla="*/ 199524 h 270834"/>
                      <a:gd name="connsiteX4" fmla="*/ 129906 w 259812"/>
                      <a:gd name="connsiteY4" fmla="*/ 17656 h 270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083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94789"/>
                          <a:pt x="259813" y="260147"/>
                          <a:pt x="259813" y="199524"/>
                        </a:cubicBezTo>
                        <a:cubicBezTo>
                          <a:pt x="259813" y="121581"/>
                          <a:pt x="207850" y="43637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0" name="Graphic 1">
                  <a:extLst>
                    <a:ext uri="{FF2B5EF4-FFF2-40B4-BE49-F238E27FC236}">
                      <a16:creationId xmlns:a16="http://schemas.microsoft.com/office/drawing/2014/main" xmlns="" id="{4ADFF499-9B9D-4D20-A226-2C4CB48E2594}"/>
                    </a:ext>
                  </a:extLst>
                </p:cNvPr>
                <p:cNvGrpSpPr/>
                <p:nvPr/>
              </p:nvGrpSpPr>
              <p:grpSpPr>
                <a:xfrm>
                  <a:off x="4744975" y="2132856"/>
                  <a:ext cx="259812" cy="3169713"/>
                  <a:chOff x="4744975" y="2132856"/>
                  <a:chExt cx="259812" cy="3169713"/>
                </a:xfrm>
                <a:grpFill/>
              </p:grpSpPr>
              <p:sp>
                <p:nvSpPr>
                  <p:cNvPr id="919" name="Freeform: Shape 918">
                    <a:extLst>
                      <a:ext uri="{FF2B5EF4-FFF2-40B4-BE49-F238E27FC236}">
                        <a16:creationId xmlns:a16="http://schemas.microsoft.com/office/drawing/2014/main" xmlns="" id="{E0CCA3AE-F5F1-4A3D-8C39-F2778ED51232}"/>
                      </a:ext>
                    </a:extLst>
                  </p:cNvPr>
                  <p:cNvSpPr/>
                  <p:nvPr/>
                </p:nvSpPr>
                <p:spPr>
                  <a:xfrm>
                    <a:off x="4857560" y="2203062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0" name="Freeform: Shape 919">
                    <a:extLst>
                      <a:ext uri="{FF2B5EF4-FFF2-40B4-BE49-F238E27FC236}">
                        <a16:creationId xmlns:a16="http://schemas.microsoft.com/office/drawing/2014/main" xmlns="" id="{FD44956C-650D-4DCA-89FD-710614D21FEC}"/>
                      </a:ext>
                    </a:extLst>
                  </p:cNvPr>
                  <p:cNvSpPr/>
                  <p:nvPr/>
                </p:nvSpPr>
                <p:spPr>
                  <a:xfrm>
                    <a:off x="4744975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1" name="Freeform: Shape 920">
                    <a:extLst>
                      <a:ext uri="{FF2B5EF4-FFF2-40B4-BE49-F238E27FC236}">
                        <a16:creationId xmlns:a16="http://schemas.microsoft.com/office/drawing/2014/main" xmlns="" id="{82BFBF14-A149-416B-BACE-A7FE16CA867D}"/>
                      </a:ext>
                    </a:extLst>
                  </p:cNvPr>
                  <p:cNvSpPr/>
                  <p:nvPr/>
                </p:nvSpPr>
                <p:spPr>
                  <a:xfrm>
                    <a:off x="4744975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1" name="Graphic 1">
                  <a:extLst>
                    <a:ext uri="{FF2B5EF4-FFF2-40B4-BE49-F238E27FC236}">
                      <a16:creationId xmlns:a16="http://schemas.microsoft.com/office/drawing/2014/main" xmlns="" id="{0BC6AF56-6F4E-4C5C-BF6A-696252D0E2A6}"/>
                    </a:ext>
                  </a:extLst>
                </p:cNvPr>
                <p:cNvGrpSpPr/>
                <p:nvPr/>
              </p:nvGrpSpPr>
              <p:grpSpPr>
                <a:xfrm>
                  <a:off x="5342544" y="2282126"/>
                  <a:ext cx="259812" cy="2871172"/>
                  <a:chOff x="5342544" y="2282126"/>
                  <a:chExt cx="259812" cy="2871172"/>
                </a:xfrm>
                <a:grpFill/>
              </p:grpSpPr>
              <p:sp>
                <p:nvSpPr>
                  <p:cNvPr id="916" name="Freeform: Shape 915">
                    <a:extLst>
                      <a:ext uri="{FF2B5EF4-FFF2-40B4-BE49-F238E27FC236}">
                        <a16:creationId xmlns:a16="http://schemas.microsoft.com/office/drawing/2014/main" xmlns="" id="{F64A4B44-ABA3-4CE0-8043-2BC955D6B94F}"/>
                      </a:ext>
                    </a:extLst>
                  </p:cNvPr>
                  <p:cNvSpPr/>
                  <p:nvPr/>
                </p:nvSpPr>
                <p:spPr>
                  <a:xfrm>
                    <a:off x="5455129" y="2358950"/>
                    <a:ext cx="34641" cy="2737934"/>
                  </a:xfrm>
                  <a:custGeom>
                    <a:avLst/>
                    <a:gdLst>
                      <a:gd name="connsiteX0" fmla="*/ 0 w 34641"/>
                      <a:gd name="connsiteY0" fmla="*/ 16398 h 2737934"/>
                      <a:gd name="connsiteX1" fmla="*/ 0 w 34641"/>
                      <a:gd name="connsiteY1" fmla="*/ 2718448 h 2737934"/>
                      <a:gd name="connsiteX2" fmla="*/ 34642 w 34641"/>
                      <a:gd name="connsiteY2" fmla="*/ 2718448 h 2737934"/>
                      <a:gd name="connsiteX3" fmla="*/ 34642 w 34641"/>
                      <a:gd name="connsiteY3" fmla="*/ 16398 h 2737934"/>
                      <a:gd name="connsiteX4" fmla="*/ 0 w 34641"/>
                      <a:gd name="connsiteY4" fmla="*/ 16398 h 2737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37934">
                        <a:moveTo>
                          <a:pt x="0" y="16398"/>
                        </a:moveTo>
                        <a:cubicBezTo>
                          <a:pt x="0" y="917081"/>
                          <a:pt x="0" y="1817765"/>
                          <a:pt x="0" y="2718448"/>
                        </a:cubicBezTo>
                        <a:cubicBezTo>
                          <a:pt x="0" y="2744430"/>
                          <a:pt x="34642" y="2744430"/>
                          <a:pt x="34642" y="2718448"/>
                        </a:cubicBezTo>
                        <a:cubicBezTo>
                          <a:pt x="34642" y="1817765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7" name="Freeform: Shape 916">
                    <a:extLst>
                      <a:ext uri="{FF2B5EF4-FFF2-40B4-BE49-F238E27FC236}">
                        <a16:creationId xmlns:a16="http://schemas.microsoft.com/office/drawing/2014/main" xmlns="" id="{4FC62B95-E3FE-4782-8DA5-2F5EFA3A0C33}"/>
                      </a:ext>
                    </a:extLst>
                  </p:cNvPr>
                  <p:cNvSpPr/>
                  <p:nvPr/>
                </p:nvSpPr>
                <p:spPr>
                  <a:xfrm>
                    <a:off x="53425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75900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205807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-19364"/>
                          <a:pt x="0" y="6617"/>
                          <a:pt x="0" y="75900"/>
                        </a:cubicBezTo>
                        <a:cubicBezTo>
                          <a:pt x="0" y="145184"/>
                          <a:pt x="60623" y="214467"/>
                          <a:pt x="129906" y="249109"/>
                        </a:cubicBezTo>
                        <a:cubicBezTo>
                          <a:pt x="199189" y="283750"/>
                          <a:pt x="259813" y="266430"/>
                          <a:pt x="259813" y="205807"/>
                        </a:cubicBezTo>
                        <a:cubicBezTo>
                          <a:pt x="259813" y="145184"/>
                          <a:pt x="199189" y="58579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8" name="Freeform: Shape 917">
                    <a:extLst>
                      <a:ext uri="{FF2B5EF4-FFF2-40B4-BE49-F238E27FC236}">
                        <a16:creationId xmlns:a16="http://schemas.microsoft.com/office/drawing/2014/main" xmlns="" id="{904131FC-9965-43F7-8FAB-34A91CC576B4}"/>
                      </a:ext>
                    </a:extLst>
                  </p:cNvPr>
                  <p:cNvSpPr/>
                  <p:nvPr/>
                </p:nvSpPr>
                <p:spPr>
                  <a:xfrm>
                    <a:off x="53425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190864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60958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52298"/>
                          <a:pt x="0" y="121581"/>
                          <a:pt x="0" y="190864"/>
                        </a:cubicBezTo>
                        <a:cubicBezTo>
                          <a:pt x="0" y="260147"/>
                          <a:pt x="60623" y="286129"/>
                          <a:pt x="129906" y="251487"/>
                        </a:cubicBezTo>
                        <a:cubicBezTo>
                          <a:pt x="199189" y="208185"/>
                          <a:pt x="259813" y="121581"/>
                          <a:pt x="259813" y="60958"/>
                        </a:cubicBezTo>
                        <a:cubicBezTo>
                          <a:pt x="259813" y="335"/>
                          <a:pt x="199189" y="-16986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2" name="Graphic 1">
                  <a:extLst>
                    <a:ext uri="{FF2B5EF4-FFF2-40B4-BE49-F238E27FC236}">
                      <a16:creationId xmlns:a16="http://schemas.microsoft.com/office/drawing/2014/main" xmlns="" id="{9BD133A5-5089-4E4C-BF72-F50BEF568436}"/>
                    </a:ext>
                  </a:extLst>
                </p:cNvPr>
                <p:cNvGrpSpPr/>
                <p:nvPr/>
              </p:nvGrpSpPr>
              <p:grpSpPr>
                <a:xfrm>
                  <a:off x="5940112" y="2700211"/>
                  <a:ext cx="181869" cy="2035002"/>
                  <a:chOff x="5940112" y="2700211"/>
                  <a:chExt cx="181869" cy="2035002"/>
                </a:xfrm>
                <a:grpFill/>
              </p:grpSpPr>
              <p:sp>
                <p:nvSpPr>
                  <p:cNvPr id="913" name="Freeform: Shape 912">
                    <a:extLst>
                      <a:ext uri="{FF2B5EF4-FFF2-40B4-BE49-F238E27FC236}">
                        <a16:creationId xmlns:a16="http://schemas.microsoft.com/office/drawing/2014/main" xmlns="" id="{C3E89BC3-EB47-4D49-86B7-115C2D8785C0}"/>
                      </a:ext>
                    </a:extLst>
                  </p:cNvPr>
                  <p:cNvSpPr/>
                  <p:nvPr/>
                </p:nvSpPr>
                <p:spPr>
                  <a:xfrm>
                    <a:off x="6044038" y="2800631"/>
                    <a:ext cx="35786" cy="1845911"/>
                  </a:xfrm>
                  <a:custGeom>
                    <a:avLst/>
                    <a:gdLst>
                      <a:gd name="connsiteX0" fmla="*/ 0 w 35786"/>
                      <a:gd name="connsiteY0" fmla="*/ 16398 h 1845911"/>
                      <a:gd name="connsiteX1" fmla="*/ 0 w 35786"/>
                      <a:gd name="connsiteY1" fmla="*/ 1826425 h 1845911"/>
                      <a:gd name="connsiteX2" fmla="*/ 34642 w 35786"/>
                      <a:gd name="connsiteY2" fmla="*/ 1826425 h 1845911"/>
                      <a:gd name="connsiteX3" fmla="*/ 34642 w 35786"/>
                      <a:gd name="connsiteY3" fmla="*/ 16398 h 1845911"/>
                      <a:gd name="connsiteX4" fmla="*/ 0 w 35786"/>
                      <a:gd name="connsiteY4" fmla="*/ 16398 h 1845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45911">
                        <a:moveTo>
                          <a:pt x="0" y="16398"/>
                        </a:moveTo>
                        <a:cubicBezTo>
                          <a:pt x="0" y="622627"/>
                          <a:pt x="0" y="1220196"/>
                          <a:pt x="0" y="1826425"/>
                        </a:cubicBezTo>
                        <a:cubicBezTo>
                          <a:pt x="0" y="1852406"/>
                          <a:pt x="34642" y="1852406"/>
                          <a:pt x="34642" y="1826425"/>
                        </a:cubicBezTo>
                        <a:cubicBezTo>
                          <a:pt x="34642" y="1220196"/>
                          <a:pt x="34642" y="622627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4" name="Freeform: Shape 913">
                    <a:extLst>
                      <a:ext uri="{FF2B5EF4-FFF2-40B4-BE49-F238E27FC236}">
                        <a16:creationId xmlns:a16="http://schemas.microsoft.com/office/drawing/2014/main" xmlns="" id="{8959F0CF-6C67-470F-8AE2-D08FA1A09EC2}"/>
                      </a:ext>
                    </a:extLst>
                  </p:cNvPr>
                  <p:cNvSpPr/>
                  <p:nvPr/>
                </p:nvSpPr>
                <p:spPr>
                  <a:xfrm>
                    <a:off x="5940112" y="2700211"/>
                    <a:ext cx="181869" cy="255384"/>
                  </a:xfrm>
                  <a:custGeom>
                    <a:avLst/>
                    <a:gdLst>
                      <a:gd name="connsiteX0" fmla="*/ 0 w 181869"/>
                      <a:gd name="connsiteY0" fmla="*/ 30213 h 255384"/>
                      <a:gd name="connsiteX1" fmla="*/ 129906 w 181869"/>
                      <a:gd name="connsiteY1" fmla="*/ 220743 h 255384"/>
                      <a:gd name="connsiteX2" fmla="*/ 181869 w 181869"/>
                      <a:gd name="connsiteY2" fmla="*/ 255384 h 255384"/>
                      <a:gd name="connsiteX3" fmla="*/ 181869 w 181869"/>
                      <a:gd name="connsiteY3" fmla="*/ 116818 h 255384"/>
                      <a:gd name="connsiteX4" fmla="*/ 129906 w 181869"/>
                      <a:gd name="connsiteY4" fmla="*/ 64855 h 255384"/>
                      <a:gd name="connsiteX5" fmla="*/ 0 w 181869"/>
                      <a:gd name="connsiteY5" fmla="*/ 30213 h 255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55384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47228" y="238063"/>
                          <a:pt x="164548" y="246724"/>
                          <a:pt x="181869" y="255384"/>
                        </a:cubicBezTo>
                        <a:lnTo>
                          <a:pt x="181869" y="116818"/>
                        </a:lnTo>
                        <a:cubicBezTo>
                          <a:pt x="164548" y="99497"/>
                          <a:pt x="147228" y="82176"/>
                          <a:pt x="129906" y="64855"/>
                        </a:cubicBezTo>
                        <a:cubicBezTo>
                          <a:pt x="51963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5" name="Freeform: Shape 914">
                    <a:extLst>
                      <a:ext uri="{FF2B5EF4-FFF2-40B4-BE49-F238E27FC236}">
                        <a16:creationId xmlns:a16="http://schemas.microsoft.com/office/drawing/2014/main" xmlns="" id="{BAEE9707-808B-4C10-8977-25C26FC9A82B}"/>
                      </a:ext>
                    </a:extLst>
                  </p:cNvPr>
                  <p:cNvSpPr/>
                  <p:nvPr/>
                </p:nvSpPr>
                <p:spPr>
                  <a:xfrm>
                    <a:off x="5940112" y="4471169"/>
                    <a:ext cx="181869" cy="264044"/>
                  </a:xfrm>
                  <a:custGeom>
                    <a:avLst/>
                    <a:gdLst>
                      <a:gd name="connsiteX0" fmla="*/ 0 w 181869"/>
                      <a:gd name="connsiteY0" fmla="*/ 233831 h 264044"/>
                      <a:gd name="connsiteX1" fmla="*/ 129906 w 181869"/>
                      <a:gd name="connsiteY1" fmla="*/ 199190 h 264044"/>
                      <a:gd name="connsiteX2" fmla="*/ 181869 w 181869"/>
                      <a:gd name="connsiteY2" fmla="*/ 138567 h 264044"/>
                      <a:gd name="connsiteX3" fmla="*/ 181869 w 181869"/>
                      <a:gd name="connsiteY3" fmla="*/ 0 h 264044"/>
                      <a:gd name="connsiteX4" fmla="*/ 129906 w 181869"/>
                      <a:gd name="connsiteY4" fmla="*/ 34642 h 264044"/>
                      <a:gd name="connsiteX5" fmla="*/ 0 w 181869"/>
                      <a:gd name="connsiteY5" fmla="*/ 233831 h 264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64044">
                        <a:moveTo>
                          <a:pt x="0" y="233831"/>
                        </a:moveTo>
                        <a:cubicBezTo>
                          <a:pt x="0" y="285794"/>
                          <a:pt x="60623" y="268473"/>
                          <a:pt x="129906" y="199190"/>
                        </a:cubicBezTo>
                        <a:cubicBezTo>
                          <a:pt x="147228" y="181869"/>
                          <a:pt x="164548" y="164548"/>
                          <a:pt x="181869" y="138567"/>
                        </a:cubicBezTo>
                        <a:lnTo>
                          <a:pt x="181869" y="0"/>
                        </a:lnTo>
                        <a:cubicBezTo>
                          <a:pt x="164548" y="8660"/>
                          <a:pt x="147228" y="25981"/>
                          <a:pt x="129906" y="34642"/>
                        </a:cubicBezTo>
                        <a:cubicBezTo>
                          <a:pt x="51963" y="103925"/>
                          <a:pt x="0" y="181869"/>
                          <a:pt x="0" y="23383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48" name="Graphic 1">
                <a:extLst>
                  <a:ext uri="{FF2B5EF4-FFF2-40B4-BE49-F238E27FC236}">
                    <a16:creationId xmlns:a16="http://schemas.microsoft.com/office/drawing/2014/main" xmlns="" id="{38939D1F-EADC-4247-9FF5-C7977328165D}"/>
                  </a:ext>
                </a:extLst>
              </p:cNvPr>
              <p:cNvGrpSpPr/>
              <p:nvPr/>
            </p:nvGrpSpPr>
            <p:grpSpPr>
              <a:xfrm>
                <a:off x="6061358" y="2132856"/>
                <a:ext cx="6789768" cy="3169713"/>
                <a:chOff x="6061358" y="2132856"/>
                <a:chExt cx="6789768" cy="3169713"/>
              </a:xfrm>
              <a:grpFill/>
            </p:grpSpPr>
            <p:grpSp>
              <p:nvGrpSpPr>
                <p:cNvPr id="849" name="Graphic 1">
                  <a:extLst>
                    <a:ext uri="{FF2B5EF4-FFF2-40B4-BE49-F238E27FC236}">
                      <a16:creationId xmlns:a16="http://schemas.microsoft.com/office/drawing/2014/main" xmlns="" id="{3D91D6D6-41F1-4E37-BFC3-075CE3FEEDF2}"/>
                    </a:ext>
                  </a:extLst>
                </p:cNvPr>
                <p:cNvGrpSpPr/>
                <p:nvPr/>
              </p:nvGrpSpPr>
              <p:grpSpPr>
                <a:xfrm>
                  <a:off x="6061358" y="2249492"/>
                  <a:ext cx="6781107" cy="2951210"/>
                  <a:chOff x="6061358" y="2249492"/>
                  <a:chExt cx="6781107" cy="2951210"/>
                </a:xfrm>
                <a:grpFill/>
              </p:grpSpPr>
              <p:sp>
                <p:nvSpPr>
                  <p:cNvPr id="897" name="Freeform: Shape 896">
                    <a:extLst>
                      <a:ext uri="{FF2B5EF4-FFF2-40B4-BE49-F238E27FC236}">
                        <a16:creationId xmlns:a16="http://schemas.microsoft.com/office/drawing/2014/main" xmlns="" id="{5143C454-ED0A-4751-874F-787B3F0332C1}"/>
                      </a:ext>
                    </a:extLst>
                  </p:cNvPr>
                  <p:cNvSpPr/>
                  <p:nvPr/>
                </p:nvSpPr>
                <p:spPr>
                  <a:xfrm>
                    <a:off x="12842466" y="3137464"/>
                    <a:ext cx="86604" cy="60622"/>
                  </a:xfrm>
                  <a:custGeom>
                    <a:avLst/>
                    <a:gdLst>
                      <a:gd name="connsiteX0" fmla="*/ 0 w 86604"/>
                      <a:gd name="connsiteY0" fmla="*/ 60623 h 60622"/>
                      <a:gd name="connsiteX1" fmla="*/ 0 w 86604"/>
                      <a:gd name="connsiteY1" fmla="*/ 0 h 60622"/>
                      <a:gd name="connsiteX2" fmla="*/ 0 w 86604"/>
                      <a:gd name="connsiteY2" fmla="*/ 0 h 60622"/>
                      <a:gd name="connsiteX3" fmla="*/ 0 w 86604"/>
                      <a:gd name="connsiteY3" fmla="*/ 60623 h 60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0622">
                        <a:moveTo>
                          <a:pt x="0" y="6062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6062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8" name="Freeform: Shape 897">
                    <a:extLst>
                      <a:ext uri="{FF2B5EF4-FFF2-40B4-BE49-F238E27FC236}">
                        <a16:creationId xmlns:a16="http://schemas.microsoft.com/office/drawing/2014/main" xmlns="" id="{C08027D2-4694-46CB-B385-E2380F93A0A7}"/>
                      </a:ext>
                    </a:extLst>
                  </p:cNvPr>
                  <p:cNvSpPr/>
                  <p:nvPr/>
                </p:nvSpPr>
                <p:spPr>
                  <a:xfrm>
                    <a:off x="6061358" y="2249492"/>
                    <a:ext cx="6772447" cy="2951210"/>
                  </a:xfrm>
                  <a:custGeom>
                    <a:avLst/>
                    <a:gdLst>
                      <a:gd name="connsiteX0" fmla="*/ 6096935 w 6772447"/>
                      <a:gd name="connsiteY0" fmla="*/ 299064 h 2951210"/>
                      <a:gd name="connsiteX1" fmla="*/ 5369460 w 6772447"/>
                      <a:gd name="connsiteY1" fmla="*/ 4609 h 2951210"/>
                      <a:gd name="connsiteX2" fmla="*/ 4598682 w 6772447"/>
                      <a:gd name="connsiteY2" fmla="*/ 195139 h 2951210"/>
                      <a:gd name="connsiteX3" fmla="*/ 3100430 w 6772447"/>
                      <a:gd name="connsiteY3" fmla="*/ 1615447 h 2951210"/>
                      <a:gd name="connsiteX4" fmla="*/ 2312332 w 6772447"/>
                      <a:gd name="connsiteY4" fmla="*/ 2412206 h 2951210"/>
                      <a:gd name="connsiteX5" fmla="*/ 1472271 w 6772447"/>
                      <a:gd name="connsiteY5" fmla="*/ 2888529 h 2951210"/>
                      <a:gd name="connsiteX6" fmla="*/ 0 w 6772447"/>
                      <a:gd name="connsiteY6" fmla="*/ 2273639 h 2951210"/>
                      <a:gd name="connsiteX7" fmla="*/ 0 w 6772447"/>
                      <a:gd name="connsiteY7" fmla="*/ 2334262 h 2951210"/>
                      <a:gd name="connsiteX8" fmla="*/ 1030590 w 6772447"/>
                      <a:gd name="connsiteY8" fmla="*/ 2931831 h 2951210"/>
                      <a:gd name="connsiteX9" fmla="*/ 2537503 w 6772447"/>
                      <a:gd name="connsiteY9" fmla="*/ 2264979 h 2951210"/>
                      <a:gd name="connsiteX10" fmla="*/ 4079057 w 6772447"/>
                      <a:gd name="connsiteY10" fmla="*/ 628160 h 2951210"/>
                      <a:gd name="connsiteX11" fmla="*/ 4884476 w 6772447"/>
                      <a:gd name="connsiteY11" fmla="*/ 108534 h 2951210"/>
                      <a:gd name="connsiteX12" fmla="*/ 5802481 w 6772447"/>
                      <a:gd name="connsiteY12" fmla="*/ 177818 h 2951210"/>
                      <a:gd name="connsiteX13" fmla="*/ 6729146 w 6772447"/>
                      <a:gd name="connsiteY13" fmla="*/ 913953 h 2951210"/>
                      <a:gd name="connsiteX14" fmla="*/ 6772448 w 6772447"/>
                      <a:gd name="connsiteY14" fmla="*/ 957255 h 2951210"/>
                      <a:gd name="connsiteX15" fmla="*/ 6772448 w 6772447"/>
                      <a:gd name="connsiteY15" fmla="*/ 896632 h 2951210"/>
                      <a:gd name="connsiteX16" fmla="*/ 6096935 w 6772447"/>
                      <a:gd name="connsiteY16" fmla="*/ 299064 h 2951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72447" h="2951210">
                        <a:moveTo>
                          <a:pt x="6096935" y="299064"/>
                        </a:moveTo>
                        <a:cubicBezTo>
                          <a:pt x="5880425" y="151836"/>
                          <a:pt x="5637933" y="30591"/>
                          <a:pt x="5369460" y="4609"/>
                        </a:cubicBezTo>
                        <a:cubicBezTo>
                          <a:pt x="5100987" y="-21372"/>
                          <a:pt x="4832513" y="65232"/>
                          <a:pt x="4598682" y="195139"/>
                        </a:cubicBezTo>
                        <a:cubicBezTo>
                          <a:pt x="4001114" y="532895"/>
                          <a:pt x="3550772" y="1104483"/>
                          <a:pt x="3100430" y="1615447"/>
                        </a:cubicBezTo>
                        <a:cubicBezTo>
                          <a:pt x="2849278" y="1892581"/>
                          <a:pt x="2598126" y="2169714"/>
                          <a:pt x="2312332" y="2412206"/>
                        </a:cubicBezTo>
                        <a:cubicBezTo>
                          <a:pt x="2069840" y="2620056"/>
                          <a:pt x="1792707" y="2810585"/>
                          <a:pt x="1472271" y="2888529"/>
                        </a:cubicBezTo>
                        <a:cubicBezTo>
                          <a:pt x="909344" y="3018435"/>
                          <a:pt x="398379" y="2654698"/>
                          <a:pt x="0" y="2273639"/>
                        </a:cubicBezTo>
                        <a:lnTo>
                          <a:pt x="0" y="2334262"/>
                        </a:lnTo>
                        <a:cubicBezTo>
                          <a:pt x="294454" y="2611396"/>
                          <a:pt x="632211" y="2853887"/>
                          <a:pt x="1030590" y="2931831"/>
                        </a:cubicBezTo>
                        <a:cubicBezTo>
                          <a:pt x="1619499" y="3044416"/>
                          <a:pt x="2139124" y="2646037"/>
                          <a:pt x="2537503" y="2264979"/>
                        </a:cubicBezTo>
                        <a:cubicBezTo>
                          <a:pt x="3083109" y="1745354"/>
                          <a:pt x="3524791" y="1130464"/>
                          <a:pt x="4079057" y="628160"/>
                        </a:cubicBezTo>
                        <a:cubicBezTo>
                          <a:pt x="4312889" y="411649"/>
                          <a:pt x="4581362" y="212459"/>
                          <a:pt x="4884476" y="108534"/>
                        </a:cubicBezTo>
                        <a:cubicBezTo>
                          <a:pt x="5196252" y="4609"/>
                          <a:pt x="5508026" y="39251"/>
                          <a:pt x="5802481" y="177818"/>
                        </a:cubicBezTo>
                        <a:cubicBezTo>
                          <a:pt x="6157558" y="351026"/>
                          <a:pt x="6460672" y="628160"/>
                          <a:pt x="6729146" y="913953"/>
                        </a:cubicBezTo>
                        <a:cubicBezTo>
                          <a:pt x="6746466" y="931274"/>
                          <a:pt x="6755127" y="948595"/>
                          <a:pt x="6772448" y="957255"/>
                        </a:cubicBezTo>
                        <a:lnTo>
                          <a:pt x="6772448" y="896632"/>
                        </a:lnTo>
                        <a:cubicBezTo>
                          <a:pt x="6573258" y="671462"/>
                          <a:pt x="6348087" y="463611"/>
                          <a:pt x="6096935" y="299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0" name="Graphic 1">
                  <a:extLst>
                    <a:ext uri="{FF2B5EF4-FFF2-40B4-BE49-F238E27FC236}">
                      <a16:creationId xmlns:a16="http://schemas.microsoft.com/office/drawing/2014/main" xmlns="" id="{EEE10485-5F53-4019-83B3-B9C60B469611}"/>
                    </a:ext>
                  </a:extLst>
                </p:cNvPr>
                <p:cNvGrpSpPr/>
                <p:nvPr/>
              </p:nvGrpSpPr>
              <p:grpSpPr>
                <a:xfrm>
                  <a:off x="6078679" y="2250581"/>
                  <a:ext cx="6772447" cy="2941634"/>
                  <a:chOff x="6078679" y="2250581"/>
                  <a:chExt cx="6772447" cy="2941634"/>
                </a:xfrm>
                <a:grpFill/>
              </p:grpSpPr>
              <p:sp>
                <p:nvSpPr>
                  <p:cNvPr id="895" name="Freeform: Shape 894">
                    <a:extLst>
                      <a:ext uri="{FF2B5EF4-FFF2-40B4-BE49-F238E27FC236}">
                        <a16:creationId xmlns:a16="http://schemas.microsoft.com/office/drawing/2014/main" xmlns="" id="{95171ECF-DC16-4C88-A446-9B8D9743ABE0}"/>
                      </a:ext>
                    </a:extLst>
                  </p:cNvPr>
                  <p:cNvSpPr/>
                  <p:nvPr/>
                </p:nvSpPr>
                <p:spPr>
                  <a:xfrm>
                    <a:off x="12842466" y="4237337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51963 h 51962"/>
                      <a:gd name="connsiteX1" fmla="*/ 0 w 86604"/>
                      <a:gd name="connsiteY1" fmla="*/ 0 h 51962"/>
                      <a:gd name="connsiteX2" fmla="*/ 0 w 86604"/>
                      <a:gd name="connsiteY2" fmla="*/ 0 h 51962"/>
                      <a:gd name="connsiteX3" fmla="*/ 0 w 86604"/>
                      <a:gd name="connsiteY3" fmla="*/ 51963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5196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96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6" name="Freeform: Shape 895">
                    <a:extLst>
                      <a:ext uri="{FF2B5EF4-FFF2-40B4-BE49-F238E27FC236}">
                        <a16:creationId xmlns:a16="http://schemas.microsoft.com/office/drawing/2014/main" xmlns="" id="{84D7931E-4E75-4FB8-AD1B-D8C33808A640}"/>
                      </a:ext>
                    </a:extLst>
                  </p:cNvPr>
                  <p:cNvSpPr/>
                  <p:nvPr/>
                </p:nvSpPr>
                <p:spPr>
                  <a:xfrm>
                    <a:off x="6078679" y="2250581"/>
                    <a:ext cx="6772447" cy="2941634"/>
                  </a:xfrm>
                  <a:custGeom>
                    <a:avLst/>
                    <a:gdLst>
                      <a:gd name="connsiteX0" fmla="*/ 6226841 w 6772447"/>
                      <a:gd name="connsiteY0" fmla="*/ 2489061 h 2941634"/>
                      <a:gd name="connsiteX1" fmla="*/ 5386780 w 6772447"/>
                      <a:gd name="connsiteY1" fmla="*/ 2896100 h 2941634"/>
                      <a:gd name="connsiteX2" fmla="*/ 4477436 w 6772447"/>
                      <a:gd name="connsiteY2" fmla="*/ 2636288 h 2941634"/>
                      <a:gd name="connsiteX3" fmla="*/ 2901240 w 6772447"/>
                      <a:gd name="connsiteY3" fmla="*/ 1060092 h 2941634"/>
                      <a:gd name="connsiteX4" fmla="*/ 1446290 w 6772447"/>
                      <a:gd name="connsiteY4" fmla="*/ 20841 h 2941634"/>
                      <a:gd name="connsiteX5" fmla="*/ 0 w 6772447"/>
                      <a:gd name="connsiteY5" fmla="*/ 627071 h 2941634"/>
                      <a:gd name="connsiteX6" fmla="*/ 0 w 6772447"/>
                      <a:gd name="connsiteY6" fmla="*/ 679033 h 2941634"/>
                      <a:gd name="connsiteX7" fmla="*/ 155887 w 6772447"/>
                      <a:gd name="connsiteY7" fmla="*/ 540466 h 2941634"/>
                      <a:gd name="connsiteX8" fmla="*/ 995948 w 6772447"/>
                      <a:gd name="connsiteY8" fmla="*/ 64143 h 2941634"/>
                      <a:gd name="connsiteX9" fmla="*/ 2710711 w 6772447"/>
                      <a:gd name="connsiteY9" fmla="*/ 912864 h 2941634"/>
                      <a:gd name="connsiteX10" fmla="*/ 4226284 w 6772447"/>
                      <a:gd name="connsiteY10" fmla="*/ 2497721 h 2941634"/>
                      <a:gd name="connsiteX11" fmla="*/ 5715877 w 6772447"/>
                      <a:gd name="connsiteY11" fmla="*/ 2852798 h 2941634"/>
                      <a:gd name="connsiteX12" fmla="*/ 6555937 w 6772447"/>
                      <a:gd name="connsiteY12" fmla="*/ 2255229 h 2941634"/>
                      <a:gd name="connsiteX13" fmla="*/ 6772447 w 6772447"/>
                      <a:gd name="connsiteY13" fmla="*/ 2038719 h 2941634"/>
                      <a:gd name="connsiteX14" fmla="*/ 6772447 w 6772447"/>
                      <a:gd name="connsiteY14" fmla="*/ 1986756 h 2941634"/>
                      <a:gd name="connsiteX15" fmla="*/ 6226841 w 6772447"/>
                      <a:gd name="connsiteY15" fmla="*/ 2489061 h 294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72447" h="2941634">
                        <a:moveTo>
                          <a:pt x="6226841" y="2489061"/>
                        </a:moveTo>
                        <a:cubicBezTo>
                          <a:pt x="5984349" y="2679590"/>
                          <a:pt x="5698556" y="2852798"/>
                          <a:pt x="5386780" y="2896100"/>
                        </a:cubicBezTo>
                        <a:cubicBezTo>
                          <a:pt x="5057684" y="2939402"/>
                          <a:pt x="4745910" y="2809496"/>
                          <a:pt x="4477436" y="2636288"/>
                        </a:cubicBezTo>
                        <a:cubicBezTo>
                          <a:pt x="3853886" y="2220588"/>
                          <a:pt x="3394884" y="1597037"/>
                          <a:pt x="2901240" y="1060092"/>
                        </a:cubicBezTo>
                        <a:cubicBezTo>
                          <a:pt x="2511522" y="635731"/>
                          <a:pt x="2035198" y="133427"/>
                          <a:pt x="1446290" y="20841"/>
                        </a:cubicBezTo>
                        <a:cubicBezTo>
                          <a:pt x="892023" y="-91744"/>
                          <a:pt x="389719" y="271993"/>
                          <a:pt x="0" y="627071"/>
                        </a:cubicBezTo>
                        <a:lnTo>
                          <a:pt x="0" y="679033"/>
                        </a:lnTo>
                        <a:cubicBezTo>
                          <a:pt x="51962" y="627071"/>
                          <a:pt x="103925" y="583769"/>
                          <a:pt x="155887" y="540466"/>
                        </a:cubicBezTo>
                        <a:cubicBezTo>
                          <a:pt x="398379" y="332616"/>
                          <a:pt x="675512" y="142087"/>
                          <a:pt x="995948" y="64143"/>
                        </a:cubicBezTo>
                        <a:cubicBezTo>
                          <a:pt x="1680121" y="-91744"/>
                          <a:pt x="2269030" y="462523"/>
                          <a:pt x="2710711" y="912864"/>
                        </a:cubicBezTo>
                        <a:cubicBezTo>
                          <a:pt x="3221676" y="1432490"/>
                          <a:pt x="3654697" y="2038719"/>
                          <a:pt x="4226284" y="2497721"/>
                        </a:cubicBezTo>
                        <a:cubicBezTo>
                          <a:pt x="4659306" y="2844138"/>
                          <a:pt x="5170270" y="3077969"/>
                          <a:pt x="5715877" y="2852798"/>
                        </a:cubicBezTo>
                        <a:cubicBezTo>
                          <a:pt x="6036312" y="2722892"/>
                          <a:pt x="6313445" y="2497721"/>
                          <a:pt x="6555937" y="2255229"/>
                        </a:cubicBezTo>
                        <a:cubicBezTo>
                          <a:pt x="6625220" y="2185946"/>
                          <a:pt x="6703164" y="2116663"/>
                          <a:pt x="6772447" y="2038719"/>
                        </a:cubicBezTo>
                        <a:lnTo>
                          <a:pt x="6772447" y="1986756"/>
                        </a:lnTo>
                        <a:cubicBezTo>
                          <a:pt x="6599239" y="2159965"/>
                          <a:pt x="6417370" y="2333173"/>
                          <a:pt x="6226841" y="24890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1" name="Graphic 1">
                  <a:extLst>
                    <a:ext uri="{FF2B5EF4-FFF2-40B4-BE49-F238E27FC236}">
                      <a16:creationId xmlns:a16="http://schemas.microsoft.com/office/drawing/2014/main" xmlns="" id="{0DF5EB1E-4429-4D81-A24D-081274551713}"/>
                    </a:ext>
                  </a:extLst>
                </p:cNvPr>
                <p:cNvGrpSpPr/>
                <p:nvPr/>
              </p:nvGrpSpPr>
              <p:grpSpPr>
                <a:xfrm>
                  <a:off x="12539351" y="2839471"/>
                  <a:ext cx="259812" cy="1756483"/>
                  <a:chOff x="12539351" y="2839471"/>
                  <a:chExt cx="259812" cy="1756483"/>
                </a:xfrm>
                <a:grpFill/>
              </p:grpSpPr>
              <p:sp>
                <p:nvSpPr>
                  <p:cNvPr id="892" name="Freeform: Shape 891">
                    <a:extLst>
                      <a:ext uri="{FF2B5EF4-FFF2-40B4-BE49-F238E27FC236}">
                        <a16:creationId xmlns:a16="http://schemas.microsoft.com/office/drawing/2014/main" xmlns="" id="{974B8749-E138-4649-8824-24A893F2F33B}"/>
                      </a:ext>
                    </a:extLst>
                  </p:cNvPr>
                  <p:cNvSpPr/>
                  <p:nvPr/>
                </p:nvSpPr>
                <p:spPr>
                  <a:xfrm>
                    <a:off x="12643277" y="2947858"/>
                    <a:ext cx="35786" cy="1551456"/>
                  </a:xfrm>
                  <a:custGeom>
                    <a:avLst/>
                    <a:gdLst>
                      <a:gd name="connsiteX0" fmla="*/ 0 w 35786"/>
                      <a:gd name="connsiteY0" fmla="*/ 16398 h 1551456"/>
                      <a:gd name="connsiteX1" fmla="*/ 0 w 35786"/>
                      <a:gd name="connsiteY1" fmla="*/ 1531971 h 1551456"/>
                      <a:gd name="connsiteX2" fmla="*/ 34641 w 35786"/>
                      <a:gd name="connsiteY2" fmla="*/ 1531971 h 1551456"/>
                      <a:gd name="connsiteX3" fmla="*/ 34641 w 35786"/>
                      <a:gd name="connsiteY3" fmla="*/ 16398 h 1551456"/>
                      <a:gd name="connsiteX4" fmla="*/ 0 w 35786"/>
                      <a:gd name="connsiteY4" fmla="*/ 16398 h 1551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551456">
                        <a:moveTo>
                          <a:pt x="0" y="16398"/>
                        </a:moveTo>
                        <a:cubicBezTo>
                          <a:pt x="0" y="518702"/>
                          <a:pt x="0" y="1029667"/>
                          <a:pt x="0" y="1531971"/>
                        </a:cubicBezTo>
                        <a:cubicBezTo>
                          <a:pt x="0" y="1557952"/>
                          <a:pt x="34641" y="1557952"/>
                          <a:pt x="34641" y="1531971"/>
                        </a:cubicBezTo>
                        <a:cubicBezTo>
                          <a:pt x="34641" y="1029667"/>
                          <a:pt x="34641" y="518702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3" name="Freeform: Shape 892">
                    <a:extLst>
                      <a:ext uri="{FF2B5EF4-FFF2-40B4-BE49-F238E27FC236}">
                        <a16:creationId xmlns:a16="http://schemas.microsoft.com/office/drawing/2014/main" xmlns="" id="{7497D4DF-849A-498C-B38A-698483C56CE7}"/>
                      </a:ext>
                    </a:extLst>
                  </p:cNvPr>
                  <p:cNvSpPr/>
                  <p:nvPr/>
                </p:nvSpPr>
                <p:spPr>
                  <a:xfrm>
                    <a:off x="12539351" y="2839471"/>
                    <a:ext cx="259812" cy="289400"/>
                  </a:xfrm>
                  <a:custGeom>
                    <a:avLst/>
                    <a:gdLst>
                      <a:gd name="connsiteX0" fmla="*/ 0 w 259812"/>
                      <a:gd name="connsiteY0" fmla="*/ 20860 h 289400"/>
                      <a:gd name="connsiteX1" fmla="*/ 129906 w 259812"/>
                      <a:gd name="connsiteY1" fmla="*/ 211389 h 289400"/>
                      <a:gd name="connsiteX2" fmla="*/ 259813 w 259812"/>
                      <a:gd name="connsiteY2" fmla="*/ 280673 h 289400"/>
                      <a:gd name="connsiteX3" fmla="*/ 129906 w 259812"/>
                      <a:gd name="connsiteY3" fmla="*/ 81483 h 289400"/>
                      <a:gd name="connsiteX4" fmla="*/ 0 w 259812"/>
                      <a:gd name="connsiteY4" fmla="*/ 20860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0" y="20860"/>
                        </a:moveTo>
                        <a:cubicBezTo>
                          <a:pt x="0" y="64162"/>
                          <a:pt x="60624" y="142106"/>
                          <a:pt x="129906" y="211389"/>
                        </a:cubicBezTo>
                        <a:cubicBezTo>
                          <a:pt x="199190" y="272012"/>
                          <a:pt x="259813" y="306654"/>
                          <a:pt x="259813" y="280673"/>
                        </a:cubicBezTo>
                        <a:cubicBezTo>
                          <a:pt x="259813" y="254691"/>
                          <a:pt x="199190" y="159427"/>
                          <a:pt x="129906" y="81483"/>
                        </a:cubicBezTo>
                        <a:cubicBezTo>
                          <a:pt x="51963" y="3539"/>
                          <a:pt x="0" y="-22442"/>
                          <a:pt x="0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4" name="Freeform: Shape 893">
                    <a:extLst>
                      <a:ext uri="{FF2B5EF4-FFF2-40B4-BE49-F238E27FC236}">
                        <a16:creationId xmlns:a16="http://schemas.microsoft.com/office/drawing/2014/main" xmlns="" id="{77572FDA-4EEE-4BFB-998D-25F8939DB5F9}"/>
                      </a:ext>
                    </a:extLst>
                  </p:cNvPr>
                  <p:cNvSpPr/>
                  <p:nvPr/>
                </p:nvSpPr>
                <p:spPr>
                  <a:xfrm>
                    <a:off x="12539351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268540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8728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4" y="138634"/>
                          <a:pt x="0" y="225238"/>
                          <a:pt x="0" y="268540"/>
                        </a:cubicBezTo>
                        <a:cubicBezTo>
                          <a:pt x="0" y="311843"/>
                          <a:pt x="60624" y="285861"/>
                          <a:pt x="129906" y="207917"/>
                        </a:cubicBezTo>
                        <a:cubicBezTo>
                          <a:pt x="199190" y="129974"/>
                          <a:pt x="259813" y="43369"/>
                          <a:pt x="259813" y="8728"/>
                        </a:cubicBezTo>
                        <a:cubicBezTo>
                          <a:pt x="259813" y="-17254"/>
                          <a:pt x="199190" y="17388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2" name="Graphic 1">
                  <a:extLst>
                    <a:ext uri="{FF2B5EF4-FFF2-40B4-BE49-F238E27FC236}">
                      <a16:creationId xmlns:a16="http://schemas.microsoft.com/office/drawing/2014/main" xmlns="" id="{68EECBD0-47F3-4D8D-9B97-1A123A478877}"/>
                    </a:ext>
                  </a:extLst>
                </p:cNvPr>
                <p:cNvGrpSpPr/>
                <p:nvPr/>
              </p:nvGrpSpPr>
              <p:grpSpPr>
                <a:xfrm>
                  <a:off x="11941783" y="2364807"/>
                  <a:ext cx="259812" cy="2702002"/>
                  <a:chOff x="11941783" y="2364807"/>
                  <a:chExt cx="259812" cy="2702002"/>
                </a:xfrm>
                <a:grpFill/>
              </p:grpSpPr>
              <p:sp>
                <p:nvSpPr>
                  <p:cNvPr id="889" name="Freeform: Shape 888">
                    <a:extLst>
                      <a:ext uri="{FF2B5EF4-FFF2-40B4-BE49-F238E27FC236}">
                        <a16:creationId xmlns:a16="http://schemas.microsoft.com/office/drawing/2014/main" xmlns="" id="{7CF98999-0BB2-4DBB-89C9-7EE8CA3D2F07}"/>
                      </a:ext>
                    </a:extLst>
                  </p:cNvPr>
                  <p:cNvSpPr/>
                  <p:nvPr/>
                </p:nvSpPr>
                <p:spPr>
                  <a:xfrm>
                    <a:off x="12054368" y="2445554"/>
                    <a:ext cx="34641" cy="2556065"/>
                  </a:xfrm>
                  <a:custGeom>
                    <a:avLst/>
                    <a:gdLst>
                      <a:gd name="connsiteX0" fmla="*/ 0 w 34641"/>
                      <a:gd name="connsiteY0" fmla="*/ 16398 h 2556065"/>
                      <a:gd name="connsiteX1" fmla="*/ 0 w 34641"/>
                      <a:gd name="connsiteY1" fmla="*/ 2536580 h 2556065"/>
                      <a:gd name="connsiteX2" fmla="*/ 34641 w 34641"/>
                      <a:gd name="connsiteY2" fmla="*/ 2536580 h 2556065"/>
                      <a:gd name="connsiteX3" fmla="*/ 34641 w 34641"/>
                      <a:gd name="connsiteY3" fmla="*/ 16398 h 2556065"/>
                      <a:gd name="connsiteX4" fmla="*/ 0 w 34641"/>
                      <a:gd name="connsiteY4" fmla="*/ 16398 h 2556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556065">
                        <a:moveTo>
                          <a:pt x="0" y="16398"/>
                        </a:moveTo>
                        <a:cubicBezTo>
                          <a:pt x="0" y="856458"/>
                          <a:pt x="0" y="1696519"/>
                          <a:pt x="0" y="2536580"/>
                        </a:cubicBezTo>
                        <a:cubicBezTo>
                          <a:pt x="0" y="2562561"/>
                          <a:pt x="34641" y="2562561"/>
                          <a:pt x="34641" y="2536580"/>
                        </a:cubicBezTo>
                        <a:cubicBezTo>
                          <a:pt x="34641" y="1696519"/>
                          <a:pt x="34641" y="856458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0" name="Freeform: Shape 889">
                    <a:extLst>
                      <a:ext uri="{FF2B5EF4-FFF2-40B4-BE49-F238E27FC236}">
                        <a16:creationId xmlns:a16="http://schemas.microsoft.com/office/drawing/2014/main" xmlns="" id="{FEAB0CE4-3803-4B17-A68A-B560F9CD30AC}"/>
                      </a:ext>
                    </a:extLst>
                  </p:cNvPr>
                  <p:cNvSpPr/>
                  <p:nvPr/>
                </p:nvSpPr>
                <p:spPr>
                  <a:xfrm>
                    <a:off x="11941783" y="2364807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861 h 271435"/>
                      <a:gd name="connsiteX1" fmla="*/ 0 w 259812"/>
                      <a:gd name="connsiteY1" fmla="*/ 62502 h 271435"/>
                      <a:gd name="connsiteX2" fmla="*/ 129906 w 259812"/>
                      <a:gd name="connsiteY2" fmla="*/ 244371 h 271435"/>
                      <a:gd name="connsiteX3" fmla="*/ 259813 w 259812"/>
                      <a:gd name="connsiteY3" fmla="*/ 218390 h 271435"/>
                      <a:gd name="connsiteX4" fmla="*/ 129906 w 259812"/>
                      <a:gd name="connsiteY4" fmla="*/ 27861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861"/>
                        </a:moveTo>
                        <a:cubicBezTo>
                          <a:pt x="60623" y="-24102"/>
                          <a:pt x="0" y="1880"/>
                          <a:pt x="0" y="62502"/>
                        </a:cubicBezTo>
                        <a:cubicBezTo>
                          <a:pt x="0" y="123125"/>
                          <a:pt x="60623" y="201069"/>
                          <a:pt x="129906" y="244371"/>
                        </a:cubicBezTo>
                        <a:cubicBezTo>
                          <a:pt x="199190" y="287673"/>
                          <a:pt x="259813" y="279013"/>
                          <a:pt x="259813" y="218390"/>
                        </a:cubicBezTo>
                        <a:cubicBezTo>
                          <a:pt x="259813" y="157767"/>
                          <a:pt x="199190" y="79823"/>
                          <a:pt x="129906" y="278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1" name="Freeform: Shape 890">
                    <a:extLst>
                      <a:ext uri="{FF2B5EF4-FFF2-40B4-BE49-F238E27FC236}">
                        <a16:creationId xmlns:a16="http://schemas.microsoft.com/office/drawing/2014/main" xmlns="" id="{21603A80-8B0D-4DEE-A58B-1FF0EAB6FB14}"/>
                      </a:ext>
                    </a:extLst>
                  </p:cNvPr>
                  <p:cNvSpPr/>
                  <p:nvPr/>
                </p:nvSpPr>
                <p:spPr>
                  <a:xfrm>
                    <a:off x="11941783" y="4799182"/>
                    <a:ext cx="259812" cy="267628"/>
                  </a:xfrm>
                  <a:custGeom>
                    <a:avLst/>
                    <a:gdLst>
                      <a:gd name="connsiteX0" fmla="*/ 129906 w 259812"/>
                      <a:gd name="connsiteY0" fmla="*/ 27064 h 267628"/>
                      <a:gd name="connsiteX1" fmla="*/ 0 w 259812"/>
                      <a:gd name="connsiteY1" fmla="*/ 208933 h 267628"/>
                      <a:gd name="connsiteX2" fmla="*/ 129906 w 259812"/>
                      <a:gd name="connsiteY2" fmla="*/ 243574 h 267628"/>
                      <a:gd name="connsiteX3" fmla="*/ 259813 w 259812"/>
                      <a:gd name="connsiteY3" fmla="*/ 53045 h 267628"/>
                      <a:gd name="connsiteX4" fmla="*/ 129906 w 259812"/>
                      <a:gd name="connsiteY4" fmla="*/ 27064 h 267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7628">
                        <a:moveTo>
                          <a:pt x="129906" y="27064"/>
                        </a:moveTo>
                        <a:cubicBezTo>
                          <a:pt x="60623" y="70366"/>
                          <a:pt x="0" y="148310"/>
                          <a:pt x="0" y="208933"/>
                        </a:cubicBezTo>
                        <a:cubicBezTo>
                          <a:pt x="0" y="269556"/>
                          <a:pt x="60623" y="286876"/>
                          <a:pt x="129906" y="243574"/>
                        </a:cubicBezTo>
                        <a:cubicBezTo>
                          <a:pt x="199190" y="191612"/>
                          <a:pt x="259813" y="105008"/>
                          <a:pt x="259813" y="53045"/>
                        </a:cubicBezTo>
                        <a:cubicBezTo>
                          <a:pt x="259813" y="-7578"/>
                          <a:pt x="199190" y="-16238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3" name="Graphic 1">
                  <a:extLst>
                    <a:ext uri="{FF2B5EF4-FFF2-40B4-BE49-F238E27FC236}">
                      <a16:creationId xmlns:a16="http://schemas.microsoft.com/office/drawing/2014/main" xmlns="" id="{1EFD58E4-ECE9-4DD2-95EC-3ABE44C5DD15}"/>
                    </a:ext>
                  </a:extLst>
                </p:cNvPr>
                <p:cNvGrpSpPr/>
                <p:nvPr/>
              </p:nvGrpSpPr>
              <p:grpSpPr>
                <a:xfrm>
                  <a:off x="11344214" y="2140689"/>
                  <a:ext cx="259812" cy="3154047"/>
                  <a:chOff x="11344214" y="2140689"/>
                  <a:chExt cx="259812" cy="3154047"/>
                </a:xfrm>
                <a:grpFill/>
              </p:grpSpPr>
              <p:sp>
                <p:nvSpPr>
                  <p:cNvPr id="886" name="Freeform: Shape 885">
                    <a:extLst>
                      <a:ext uri="{FF2B5EF4-FFF2-40B4-BE49-F238E27FC236}">
                        <a16:creationId xmlns:a16="http://schemas.microsoft.com/office/drawing/2014/main" xmlns="" id="{C669BA1C-FD5F-4DC3-9F31-798941E24B90}"/>
                      </a:ext>
                    </a:extLst>
                  </p:cNvPr>
                  <p:cNvSpPr/>
                  <p:nvPr/>
                </p:nvSpPr>
                <p:spPr>
                  <a:xfrm>
                    <a:off x="11456799" y="2211723"/>
                    <a:ext cx="34642" cy="3032388"/>
                  </a:xfrm>
                  <a:custGeom>
                    <a:avLst/>
                    <a:gdLst>
                      <a:gd name="connsiteX0" fmla="*/ 0 w 34642"/>
                      <a:gd name="connsiteY0" fmla="*/ 16398 h 3032388"/>
                      <a:gd name="connsiteX1" fmla="*/ 0 w 34642"/>
                      <a:gd name="connsiteY1" fmla="*/ 3012903 h 3032388"/>
                      <a:gd name="connsiteX2" fmla="*/ 34642 w 34642"/>
                      <a:gd name="connsiteY2" fmla="*/ 3012903 h 3032388"/>
                      <a:gd name="connsiteX3" fmla="*/ 34642 w 34642"/>
                      <a:gd name="connsiteY3" fmla="*/ 16398 h 3032388"/>
                      <a:gd name="connsiteX4" fmla="*/ 0 w 34642"/>
                      <a:gd name="connsiteY4" fmla="*/ 16398 h 3032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2" h="3032388">
                        <a:moveTo>
                          <a:pt x="0" y="16398"/>
                        </a:moveTo>
                        <a:cubicBezTo>
                          <a:pt x="0" y="1012346"/>
                          <a:pt x="0" y="2016954"/>
                          <a:pt x="0" y="3012903"/>
                        </a:cubicBezTo>
                        <a:cubicBezTo>
                          <a:pt x="0" y="3038884"/>
                          <a:pt x="34642" y="3038884"/>
                          <a:pt x="34642" y="3012903"/>
                        </a:cubicBezTo>
                        <a:cubicBezTo>
                          <a:pt x="34642" y="2016954"/>
                          <a:pt x="34642" y="10210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7" name="Freeform: Shape 886">
                    <a:extLst>
                      <a:ext uri="{FF2B5EF4-FFF2-40B4-BE49-F238E27FC236}">
                        <a16:creationId xmlns:a16="http://schemas.microsoft.com/office/drawing/2014/main" xmlns="" id="{28B8156C-46D4-4DBD-A969-74215CCE3B8D}"/>
                      </a:ext>
                    </a:extLst>
                  </p:cNvPr>
                  <p:cNvSpPr/>
                  <p:nvPr/>
                </p:nvSpPr>
                <p:spPr>
                  <a:xfrm>
                    <a:off x="11344214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22073 h 261737"/>
                      <a:gd name="connsiteX2" fmla="*/ 129906 w 259812"/>
                      <a:gd name="connsiteY2" fmla="*/ 260640 h 261737"/>
                      <a:gd name="connsiteX3" fmla="*/ 259813 w 259812"/>
                      <a:gd name="connsiteY3" fmla="*/ 156715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-7833"/>
                          <a:pt x="0" y="52790"/>
                          <a:pt x="0" y="122073"/>
                        </a:cubicBezTo>
                        <a:cubicBezTo>
                          <a:pt x="0" y="191357"/>
                          <a:pt x="60623" y="251980"/>
                          <a:pt x="129906" y="260640"/>
                        </a:cubicBezTo>
                        <a:cubicBezTo>
                          <a:pt x="199189" y="269300"/>
                          <a:pt x="259813" y="225998"/>
                          <a:pt x="259813" y="156715"/>
                        </a:cubicBezTo>
                        <a:cubicBezTo>
                          <a:pt x="259813" y="87432"/>
                          <a:pt x="199189" y="9488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8" name="Freeform: Shape 887">
                    <a:extLst>
                      <a:ext uri="{FF2B5EF4-FFF2-40B4-BE49-F238E27FC236}">
                        <a16:creationId xmlns:a16="http://schemas.microsoft.com/office/drawing/2014/main" xmlns="" id="{B0F5043C-5993-4D99-8E20-A811FAF2099F}"/>
                      </a:ext>
                    </a:extLst>
                  </p:cNvPr>
                  <p:cNvSpPr/>
                  <p:nvPr/>
                </p:nvSpPr>
                <p:spPr>
                  <a:xfrm>
                    <a:off x="11344214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39665 h 261737"/>
                      <a:gd name="connsiteX2" fmla="*/ 129906 w 259812"/>
                      <a:gd name="connsiteY2" fmla="*/ 260911 h 261737"/>
                      <a:gd name="connsiteX3" fmla="*/ 259813 w 259812"/>
                      <a:gd name="connsiteY3" fmla="*/ 105023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9758"/>
                          <a:pt x="0" y="70381"/>
                          <a:pt x="0" y="139665"/>
                        </a:cubicBezTo>
                        <a:cubicBezTo>
                          <a:pt x="0" y="208948"/>
                          <a:pt x="60623" y="269571"/>
                          <a:pt x="129906" y="260911"/>
                        </a:cubicBezTo>
                        <a:cubicBezTo>
                          <a:pt x="199189" y="252250"/>
                          <a:pt x="259813" y="174306"/>
                          <a:pt x="259813" y="105023"/>
                        </a:cubicBezTo>
                        <a:cubicBezTo>
                          <a:pt x="259813" y="35740"/>
                          <a:pt x="199189" y="-7562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4" name="Graphic 1">
                  <a:extLst>
                    <a:ext uri="{FF2B5EF4-FFF2-40B4-BE49-F238E27FC236}">
                      <a16:creationId xmlns:a16="http://schemas.microsoft.com/office/drawing/2014/main" xmlns="" id="{45E039AC-E823-4F08-ADB1-136412C65EF2}"/>
                    </a:ext>
                  </a:extLst>
                </p:cNvPr>
                <p:cNvGrpSpPr/>
                <p:nvPr/>
              </p:nvGrpSpPr>
              <p:grpSpPr>
                <a:xfrm>
                  <a:off x="10746645" y="2219494"/>
                  <a:ext cx="259812" cy="2996436"/>
                  <a:chOff x="10746645" y="2219494"/>
                  <a:chExt cx="259812" cy="2996436"/>
                </a:xfrm>
                <a:grpFill/>
              </p:grpSpPr>
              <p:sp>
                <p:nvSpPr>
                  <p:cNvPr id="883" name="Freeform: Shape 882">
                    <a:extLst>
                      <a:ext uri="{FF2B5EF4-FFF2-40B4-BE49-F238E27FC236}">
                        <a16:creationId xmlns:a16="http://schemas.microsoft.com/office/drawing/2014/main" xmlns="" id="{F8EB375F-5D50-4F88-A646-FC06BB763FCE}"/>
                      </a:ext>
                    </a:extLst>
                  </p:cNvPr>
                  <p:cNvSpPr/>
                  <p:nvPr/>
                </p:nvSpPr>
                <p:spPr>
                  <a:xfrm>
                    <a:off x="10859230" y="2295238"/>
                    <a:ext cx="35786" cy="2870928"/>
                  </a:xfrm>
                  <a:custGeom>
                    <a:avLst/>
                    <a:gdLst>
                      <a:gd name="connsiteX0" fmla="*/ 0 w 35786"/>
                      <a:gd name="connsiteY0" fmla="*/ 19486 h 2870928"/>
                      <a:gd name="connsiteX1" fmla="*/ 0 w 35786"/>
                      <a:gd name="connsiteY1" fmla="*/ 2851443 h 2870928"/>
                      <a:gd name="connsiteX2" fmla="*/ 34641 w 35786"/>
                      <a:gd name="connsiteY2" fmla="*/ 2851443 h 2870928"/>
                      <a:gd name="connsiteX3" fmla="*/ 34641 w 35786"/>
                      <a:gd name="connsiteY3" fmla="*/ 19486 h 2870928"/>
                      <a:gd name="connsiteX4" fmla="*/ 0 w 35786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1" y="2877424"/>
                          <a:pt x="34641" y="2851443"/>
                        </a:cubicBezTo>
                        <a:cubicBezTo>
                          <a:pt x="34641" y="1907457"/>
                          <a:pt x="34641" y="963472"/>
                          <a:pt x="34641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4" name="Freeform: Shape 883">
                    <a:extLst>
                      <a:ext uri="{FF2B5EF4-FFF2-40B4-BE49-F238E27FC236}">
                        <a16:creationId xmlns:a16="http://schemas.microsoft.com/office/drawing/2014/main" xmlns="" id="{F15179B9-B87B-4395-82E5-DDD9444E34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190495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86570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43268"/>
                          <a:pt x="0" y="121212"/>
                          <a:pt x="0" y="190495"/>
                        </a:cubicBezTo>
                        <a:cubicBezTo>
                          <a:pt x="0" y="251118"/>
                          <a:pt x="60623" y="277099"/>
                          <a:pt x="129906" y="251118"/>
                        </a:cubicBezTo>
                        <a:cubicBezTo>
                          <a:pt x="199190" y="225137"/>
                          <a:pt x="259813" y="155853"/>
                          <a:pt x="259813" y="86570"/>
                        </a:cubicBezTo>
                        <a:cubicBezTo>
                          <a:pt x="259813" y="17287"/>
                          <a:pt x="207851" y="-17355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5" name="Freeform: Shape 884">
                    <a:extLst>
                      <a:ext uri="{FF2B5EF4-FFF2-40B4-BE49-F238E27FC236}">
                        <a16:creationId xmlns:a16="http://schemas.microsoft.com/office/drawing/2014/main" xmlns="" id="{F43B1B74-1179-4F01-9DA7-04B35A250F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70655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174580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-15949"/>
                          <a:pt x="0" y="10032"/>
                          <a:pt x="0" y="70655"/>
                        </a:cubicBezTo>
                        <a:cubicBezTo>
                          <a:pt x="0" y="131278"/>
                          <a:pt x="60623" y="217882"/>
                          <a:pt x="129906" y="252524"/>
                        </a:cubicBezTo>
                        <a:cubicBezTo>
                          <a:pt x="199190" y="278505"/>
                          <a:pt x="259813" y="243863"/>
                          <a:pt x="259813" y="174580"/>
                        </a:cubicBezTo>
                        <a:cubicBezTo>
                          <a:pt x="259813" y="105297"/>
                          <a:pt x="207851" y="36013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5" name="Graphic 1">
                  <a:extLst>
                    <a:ext uri="{FF2B5EF4-FFF2-40B4-BE49-F238E27FC236}">
                      <a16:creationId xmlns:a16="http://schemas.microsoft.com/office/drawing/2014/main" xmlns="" id="{7ABB6A97-BAFE-404A-A9C6-93205E194B1C}"/>
                    </a:ext>
                  </a:extLst>
                </p:cNvPr>
                <p:cNvGrpSpPr/>
                <p:nvPr/>
              </p:nvGrpSpPr>
              <p:grpSpPr>
                <a:xfrm>
                  <a:off x="10157736" y="2578595"/>
                  <a:ext cx="259812" cy="2271697"/>
                  <a:chOff x="10157736" y="2578595"/>
                  <a:chExt cx="259812" cy="2271697"/>
                </a:xfrm>
                <a:grpFill/>
              </p:grpSpPr>
              <p:sp>
                <p:nvSpPr>
                  <p:cNvPr id="880" name="Freeform: Shape 879">
                    <a:extLst>
                      <a:ext uri="{FF2B5EF4-FFF2-40B4-BE49-F238E27FC236}">
                        <a16:creationId xmlns:a16="http://schemas.microsoft.com/office/drawing/2014/main" xmlns="" id="{EB5DEAFD-29DA-4B73-94F8-899904810B35}"/>
                      </a:ext>
                    </a:extLst>
                  </p:cNvPr>
                  <p:cNvSpPr/>
                  <p:nvPr/>
                </p:nvSpPr>
                <p:spPr>
                  <a:xfrm>
                    <a:off x="10270321" y="2674132"/>
                    <a:ext cx="34641" cy="2102316"/>
                  </a:xfrm>
                  <a:custGeom>
                    <a:avLst/>
                    <a:gdLst>
                      <a:gd name="connsiteX0" fmla="*/ 0 w 34641"/>
                      <a:gd name="connsiteY0" fmla="*/ 12991 h 2102316"/>
                      <a:gd name="connsiteX1" fmla="*/ 0 w 34641"/>
                      <a:gd name="connsiteY1" fmla="*/ 2082831 h 2102316"/>
                      <a:gd name="connsiteX2" fmla="*/ 34642 w 34641"/>
                      <a:gd name="connsiteY2" fmla="*/ 2082831 h 2102316"/>
                      <a:gd name="connsiteX3" fmla="*/ 34642 w 34641"/>
                      <a:gd name="connsiteY3" fmla="*/ 12991 h 2102316"/>
                      <a:gd name="connsiteX4" fmla="*/ 0 w 34641"/>
                      <a:gd name="connsiteY4" fmla="*/ 12991 h 210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102316">
                        <a:moveTo>
                          <a:pt x="0" y="12991"/>
                        </a:moveTo>
                        <a:cubicBezTo>
                          <a:pt x="0" y="705824"/>
                          <a:pt x="0" y="1389997"/>
                          <a:pt x="0" y="2082831"/>
                        </a:cubicBezTo>
                        <a:cubicBezTo>
                          <a:pt x="0" y="2108812"/>
                          <a:pt x="34642" y="2108812"/>
                          <a:pt x="34642" y="2082831"/>
                        </a:cubicBezTo>
                        <a:cubicBezTo>
                          <a:pt x="34642" y="1389997"/>
                          <a:pt x="34642" y="705824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1" name="Freeform: Shape 880">
                    <a:extLst>
                      <a:ext uri="{FF2B5EF4-FFF2-40B4-BE49-F238E27FC236}">
                        <a16:creationId xmlns:a16="http://schemas.microsoft.com/office/drawing/2014/main" xmlns="" id="{A278AC76-6FA2-473D-90CB-56049D7FE1BA}"/>
                      </a:ext>
                    </a:extLst>
                  </p:cNvPr>
                  <p:cNvSpPr/>
                  <p:nvPr/>
                </p:nvSpPr>
                <p:spPr>
                  <a:xfrm>
                    <a:off x="10157736" y="2578595"/>
                    <a:ext cx="259812" cy="274157"/>
                  </a:xfrm>
                  <a:custGeom>
                    <a:avLst/>
                    <a:gdLst>
                      <a:gd name="connsiteX0" fmla="*/ 129906 w 259812"/>
                      <a:gd name="connsiteY0" fmla="*/ 47904 h 274157"/>
                      <a:gd name="connsiteX1" fmla="*/ 0 w 259812"/>
                      <a:gd name="connsiteY1" fmla="*/ 247094 h 274157"/>
                      <a:gd name="connsiteX2" fmla="*/ 129906 w 259812"/>
                      <a:gd name="connsiteY2" fmla="*/ 221113 h 274157"/>
                      <a:gd name="connsiteX3" fmla="*/ 259813 w 259812"/>
                      <a:gd name="connsiteY3" fmla="*/ 30583 h 274157"/>
                      <a:gd name="connsiteX4" fmla="*/ 129906 w 259812"/>
                      <a:gd name="connsiteY4" fmla="*/ 47904 h 274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4157">
                        <a:moveTo>
                          <a:pt x="129906" y="47904"/>
                        </a:moveTo>
                        <a:cubicBezTo>
                          <a:pt x="60623" y="117188"/>
                          <a:pt x="0" y="203792"/>
                          <a:pt x="0" y="247094"/>
                        </a:cubicBezTo>
                        <a:cubicBezTo>
                          <a:pt x="0" y="290396"/>
                          <a:pt x="60623" y="281736"/>
                          <a:pt x="129906" y="221113"/>
                        </a:cubicBezTo>
                        <a:cubicBezTo>
                          <a:pt x="199189" y="169150"/>
                          <a:pt x="259813" y="82546"/>
                          <a:pt x="259813" y="30583"/>
                        </a:cubicBezTo>
                        <a:cubicBezTo>
                          <a:pt x="259813" y="-12719"/>
                          <a:pt x="199189" y="-12719"/>
                          <a:pt x="129906" y="479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2" name="Freeform: Shape 881">
                    <a:extLst>
                      <a:ext uri="{FF2B5EF4-FFF2-40B4-BE49-F238E27FC236}">
                        <a16:creationId xmlns:a16="http://schemas.microsoft.com/office/drawing/2014/main" xmlns="" id="{D2084E3F-0949-4C9D-9106-9EA1D65EE109}"/>
                      </a:ext>
                    </a:extLst>
                  </p:cNvPr>
                  <p:cNvSpPr/>
                  <p:nvPr/>
                </p:nvSpPr>
                <p:spPr>
                  <a:xfrm>
                    <a:off x="10157736" y="4576533"/>
                    <a:ext cx="259812" cy="273760"/>
                  </a:xfrm>
                  <a:custGeom>
                    <a:avLst/>
                    <a:gdLst>
                      <a:gd name="connsiteX0" fmla="*/ 129906 w 259812"/>
                      <a:gd name="connsiteY0" fmla="*/ 50524 h 273760"/>
                      <a:gd name="connsiteX1" fmla="*/ 0 w 259812"/>
                      <a:gd name="connsiteY1" fmla="*/ 24542 h 273760"/>
                      <a:gd name="connsiteX2" fmla="*/ 129906 w 259812"/>
                      <a:gd name="connsiteY2" fmla="*/ 223732 h 273760"/>
                      <a:gd name="connsiteX3" fmla="*/ 259813 w 259812"/>
                      <a:gd name="connsiteY3" fmla="*/ 232392 h 273760"/>
                      <a:gd name="connsiteX4" fmla="*/ 129906 w 259812"/>
                      <a:gd name="connsiteY4" fmla="*/ 50524 h 27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60">
                        <a:moveTo>
                          <a:pt x="129906" y="50524"/>
                        </a:moveTo>
                        <a:cubicBezTo>
                          <a:pt x="60623" y="-1439"/>
                          <a:pt x="0" y="-18760"/>
                          <a:pt x="0" y="24542"/>
                        </a:cubicBezTo>
                        <a:cubicBezTo>
                          <a:pt x="0" y="67844"/>
                          <a:pt x="60623" y="163109"/>
                          <a:pt x="129906" y="223732"/>
                        </a:cubicBezTo>
                        <a:cubicBezTo>
                          <a:pt x="199189" y="284355"/>
                          <a:pt x="259813" y="293015"/>
                          <a:pt x="259813" y="232392"/>
                        </a:cubicBezTo>
                        <a:cubicBezTo>
                          <a:pt x="259813" y="189090"/>
                          <a:pt x="199189" y="102486"/>
                          <a:pt x="129906" y="5052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6" name="Graphic 1">
                  <a:extLst>
                    <a:ext uri="{FF2B5EF4-FFF2-40B4-BE49-F238E27FC236}">
                      <a16:creationId xmlns:a16="http://schemas.microsoft.com/office/drawing/2014/main" xmlns="" id="{7A53210B-A26A-457F-B534-BF6F24AD4E39}"/>
                    </a:ext>
                  </a:extLst>
                </p:cNvPr>
                <p:cNvGrpSpPr/>
                <p:nvPr/>
              </p:nvGrpSpPr>
              <p:grpSpPr>
                <a:xfrm>
                  <a:off x="9560167" y="3155892"/>
                  <a:ext cx="259812" cy="1132235"/>
                  <a:chOff x="9560167" y="3155892"/>
                  <a:chExt cx="259812" cy="1132235"/>
                </a:xfrm>
                <a:grpFill/>
              </p:grpSpPr>
              <p:sp>
                <p:nvSpPr>
                  <p:cNvPr id="877" name="Freeform: Shape 876">
                    <a:extLst>
                      <a:ext uri="{FF2B5EF4-FFF2-40B4-BE49-F238E27FC236}">
                        <a16:creationId xmlns:a16="http://schemas.microsoft.com/office/drawing/2014/main" xmlns="" id="{F77F0F0E-E623-4C0A-9FDD-073BA391B721}"/>
                      </a:ext>
                    </a:extLst>
                  </p:cNvPr>
                  <p:cNvSpPr/>
                  <p:nvPr/>
                </p:nvSpPr>
                <p:spPr>
                  <a:xfrm>
                    <a:off x="9672753" y="3268294"/>
                    <a:ext cx="34641" cy="901925"/>
                  </a:xfrm>
                  <a:custGeom>
                    <a:avLst/>
                    <a:gdLst>
                      <a:gd name="connsiteX0" fmla="*/ 0 w 34641"/>
                      <a:gd name="connsiteY0" fmla="*/ 16398 h 901925"/>
                      <a:gd name="connsiteX1" fmla="*/ 0 w 34641"/>
                      <a:gd name="connsiteY1" fmla="*/ 882439 h 901925"/>
                      <a:gd name="connsiteX2" fmla="*/ 34641 w 34641"/>
                      <a:gd name="connsiteY2" fmla="*/ 882439 h 901925"/>
                      <a:gd name="connsiteX3" fmla="*/ 34641 w 34641"/>
                      <a:gd name="connsiteY3" fmla="*/ 16398 h 901925"/>
                      <a:gd name="connsiteX4" fmla="*/ 0 w 34641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39"/>
                        </a:cubicBezTo>
                        <a:cubicBezTo>
                          <a:pt x="0" y="908421"/>
                          <a:pt x="34641" y="908421"/>
                          <a:pt x="34641" y="882439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8" name="Freeform: Shape 877">
                    <a:extLst>
                      <a:ext uri="{FF2B5EF4-FFF2-40B4-BE49-F238E27FC236}">
                        <a16:creationId xmlns:a16="http://schemas.microsoft.com/office/drawing/2014/main" xmlns="" id="{7FC8407E-A1BA-4123-91B2-DD6978E40EE2}"/>
                      </a:ext>
                    </a:extLst>
                  </p:cNvPr>
                  <p:cNvSpPr/>
                  <p:nvPr/>
                </p:nvSpPr>
                <p:spPr>
                  <a:xfrm>
                    <a:off x="9560167" y="3155892"/>
                    <a:ext cx="259812" cy="288043"/>
                  </a:xfrm>
                  <a:custGeom>
                    <a:avLst/>
                    <a:gdLst>
                      <a:gd name="connsiteX0" fmla="*/ 129906 w 259812"/>
                      <a:gd name="connsiteY0" fmla="*/ 102818 h 288043"/>
                      <a:gd name="connsiteX1" fmla="*/ 0 w 259812"/>
                      <a:gd name="connsiteY1" fmla="*/ 284687 h 288043"/>
                      <a:gd name="connsiteX2" fmla="*/ 129906 w 259812"/>
                      <a:gd name="connsiteY2" fmla="*/ 180762 h 288043"/>
                      <a:gd name="connsiteX3" fmla="*/ 259813 w 259812"/>
                      <a:gd name="connsiteY3" fmla="*/ 7553 h 288043"/>
                      <a:gd name="connsiteX4" fmla="*/ 129906 w 259812"/>
                      <a:gd name="connsiteY4" fmla="*/ 102818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129906" y="102818"/>
                        </a:moveTo>
                        <a:cubicBezTo>
                          <a:pt x="60623" y="189422"/>
                          <a:pt x="0" y="267366"/>
                          <a:pt x="0" y="284687"/>
                        </a:cubicBezTo>
                        <a:cubicBezTo>
                          <a:pt x="0" y="302008"/>
                          <a:pt x="60623" y="250045"/>
                          <a:pt x="129906" y="180762"/>
                        </a:cubicBezTo>
                        <a:cubicBezTo>
                          <a:pt x="199190" y="111478"/>
                          <a:pt x="259813" y="33535"/>
                          <a:pt x="259813" y="7553"/>
                        </a:cubicBezTo>
                        <a:cubicBezTo>
                          <a:pt x="259813" y="-18428"/>
                          <a:pt x="199190" y="24874"/>
                          <a:pt x="129906" y="10281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9" name="Freeform: Shape 878">
                    <a:extLst>
                      <a:ext uri="{FF2B5EF4-FFF2-40B4-BE49-F238E27FC236}">
                        <a16:creationId xmlns:a16="http://schemas.microsoft.com/office/drawing/2014/main" xmlns="" id="{299A6866-DA97-40C5-833C-7FCA35CFF8C3}"/>
                      </a:ext>
                    </a:extLst>
                  </p:cNvPr>
                  <p:cNvSpPr/>
                  <p:nvPr/>
                </p:nvSpPr>
                <p:spPr>
                  <a:xfrm>
                    <a:off x="9560167" y="3991508"/>
                    <a:ext cx="259812" cy="296619"/>
                  </a:xfrm>
                  <a:custGeom>
                    <a:avLst/>
                    <a:gdLst>
                      <a:gd name="connsiteX0" fmla="*/ 0 w 259812"/>
                      <a:gd name="connsiteY0" fmla="*/ 3338 h 296619"/>
                      <a:gd name="connsiteX1" fmla="*/ 129906 w 259812"/>
                      <a:gd name="connsiteY1" fmla="*/ 185206 h 296619"/>
                      <a:gd name="connsiteX2" fmla="*/ 259813 w 259812"/>
                      <a:gd name="connsiteY2" fmla="*/ 289131 h 296619"/>
                      <a:gd name="connsiteX3" fmla="*/ 129906 w 259812"/>
                      <a:gd name="connsiteY3" fmla="*/ 115923 h 296619"/>
                      <a:gd name="connsiteX4" fmla="*/ 0 w 259812"/>
                      <a:gd name="connsiteY4" fmla="*/ 3338 h 296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6619">
                        <a:moveTo>
                          <a:pt x="0" y="3338"/>
                        </a:moveTo>
                        <a:cubicBezTo>
                          <a:pt x="0" y="20659"/>
                          <a:pt x="60623" y="98602"/>
                          <a:pt x="129906" y="185206"/>
                        </a:cubicBezTo>
                        <a:cubicBezTo>
                          <a:pt x="199190" y="271811"/>
                          <a:pt x="259813" y="315113"/>
                          <a:pt x="259813" y="289131"/>
                        </a:cubicBezTo>
                        <a:cubicBezTo>
                          <a:pt x="259813" y="263150"/>
                          <a:pt x="199190" y="185206"/>
                          <a:pt x="129906" y="115923"/>
                        </a:cubicBezTo>
                        <a:cubicBezTo>
                          <a:pt x="60623" y="37979"/>
                          <a:pt x="0" y="-13983"/>
                          <a:pt x="0" y="333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7" name="Graphic 1">
                  <a:extLst>
                    <a:ext uri="{FF2B5EF4-FFF2-40B4-BE49-F238E27FC236}">
                      <a16:creationId xmlns:a16="http://schemas.microsoft.com/office/drawing/2014/main" xmlns="" id="{A90F645B-DFEC-4E42-A295-3175A61270BB}"/>
                    </a:ext>
                  </a:extLst>
                </p:cNvPr>
                <p:cNvGrpSpPr/>
                <p:nvPr/>
              </p:nvGrpSpPr>
              <p:grpSpPr>
                <a:xfrm>
                  <a:off x="8962598" y="3316014"/>
                  <a:ext cx="259812" cy="794735"/>
                  <a:chOff x="8962598" y="3316014"/>
                  <a:chExt cx="259812" cy="794735"/>
                </a:xfrm>
                <a:grpFill/>
              </p:grpSpPr>
              <p:sp>
                <p:nvSpPr>
                  <p:cNvPr id="874" name="Freeform: Shape 873">
                    <a:extLst>
                      <a:ext uri="{FF2B5EF4-FFF2-40B4-BE49-F238E27FC236}">
                        <a16:creationId xmlns:a16="http://schemas.microsoft.com/office/drawing/2014/main" xmlns="" id="{67B3631C-2C27-4620-8768-7E06869346F6}"/>
                      </a:ext>
                    </a:extLst>
                  </p:cNvPr>
                  <p:cNvSpPr/>
                  <p:nvPr/>
                </p:nvSpPr>
                <p:spPr>
                  <a:xfrm>
                    <a:off x="9075184" y="3436249"/>
                    <a:ext cx="35786" cy="552101"/>
                  </a:xfrm>
                  <a:custGeom>
                    <a:avLst/>
                    <a:gdLst>
                      <a:gd name="connsiteX0" fmla="*/ 0 w 35786"/>
                      <a:gd name="connsiteY0" fmla="*/ 12991 h 552101"/>
                      <a:gd name="connsiteX1" fmla="*/ 0 w 35786"/>
                      <a:gd name="connsiteY1" fmla="*/ 532616 h 552101"/>
                      <a:gd name="connsiteX2" fmla="*/ 34642 w 35786"/>
                      <a:gd name="connsiteY2" fmla="*/ 532616 h 552101"/>
                      <a:gd name="connsiteX3" fmla="*/ 34642 w 35786"/>
                      <a:gd name="connsiteY3" fmla="*/ 12991 h 552101"/>
                      <a:gd name="connsiteX4" fmla="*/ 0 w 35786"/>
                      <a:gd name="connsiteY4" fmla="*/ 12991 h 552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552101">
                        <a:moveTo>
                          <a:pt x="0" y="12991"/>
                        </a:moveTo>
                        <a:cubicBezTo>
                          <a:pt x="0" y="186199"/>
                          <a:pt x="0" y="359407"/>
                          <a:pt x="0" y="532616"/>
                        </a:cubicBezTo>
                        <a:cubicBezTo>
                          <a:pt x="0" y="558597"/>
                          <a:pt x="34642" y="558597"/>
                          <a:pt x="34642" y="532616"/>
                        </a:cubicBezTo>
                        <a:cubicBezTo>
                          <a:pt x="34642" y="359407"/>
                          <a:pt x="34642" y="186199"/>
                          <a:pt x="34642" y="12991"/>
                        </a:cubicBezTo>
                        <a:cubicBezTo>
                          <a:pt x="4330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5" name="Freeform: Shape 874">
                    <a:extLst>
                      <a:ext uri="{FF2B5EF4-FFF2-40B4-BE49-F238E27FC236}">
                        <a16:creationId xmlns:a16="http://schemas.microsoft.com/office/drawing/2014/main" xmlns="" id="{5C3D090A-1F75-4B7A-901F-C762786C413F}"/>
                      </a:ext>
                    </a:extLst>
                  </p:cNvPr>
                  <p:cNvSpPr/>
                  <p:nvPr/>
                </p:nvSpPr>
                <p:spPr>
                  <a:xfrm>
                    <a:off x="8962598" y="3821637"/>
                    <a:ext cx="259812" cy="289112"/>
                  </a:xfrm>
                  <a:custGeom>
                    <a:avLst/>
                    <a:gdLst>
                      <a:gd name="connsiteX0" fmla="*/ 129906 w 259812"/>
                      <a:gd name="connsiteY0" fmla="*/ 121246 h 289112"/>
                      <a:gd name="connsiteX1" fmla="*/ 0 w 259812"/>
                      <a:gd name="connsiteY1" fmla="*/ 285794 h 289112"/>
                      <a:gd name="connsiteX2" fmla="*/ 129906 w 259812"/>
                      <a:gd name="connsiteY2" fmla="*/ 164548 h 289112"/>
                      <a:gd name="connsiteX3" fmla="*/ 259813 w 259812"/>
                      <a:gd name="connsiteY3" fmla="*/ 0 h 289112"/>
                      <a:gd name="connsiteX4" fmla="*/ 129906 w 259812"/>
                      <a:gd name="connsiteY4" fmla="*/ 121246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129906" y="121246"/>
                        </a:moveTo>
                        <a:cubicBezTo>
                          <a:pt x="60623" y="190529"/>
                          <a:pt x="0" y="268473"/>
                          <a:pt x="0" y="285794"/>
                        </a:cubicBezTo>
                        <a:cubicBezTo>
                          <a:pt x="0" y="303115"/>
                          <a:pt x="60623" y="251152"/>
                          <a:pt x="129906" y="164548"/>
                        </a:cubicBezTo>
                        <a:cubicBezTo>
                          <a:pt x="199190" y="77944"/>
                          <a:pt x="259813" y="0"/>
                          <a:pt x="259813" y="0"/>
                        </a:cubicBezTo>
                        <a:cubicBezTo>
                          <a:pt x="259813" y="0"/>
                          <a:pt x="207850" y="51963"/>
                          <a:pt x="129906" y="12124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6" name="Freeform: Shape 875">
                    <a:extLst>
                      <a:ext uri="{FF2B5EF4-FFF2-40B4-BE49-F238E27FC236}">
                        <a16:creationId xmlns:a16="http://schemas.microsoft.com/office/drawing/2014/main" xmlns="" id="{58B4B878-922B-4E1A-AD0E-C9DDE94FBEAC}"/>
                      </a:ext>
                    </a:extLst>
                  </p:cNvPr>
                  <p:cNvSpPr/>
                  <p:nvPr/>
                </p:nvSpPr>
                <p:spPr>
                  <a:xfrm>
                    <a:off x="8962598" y="3316014"/>
                    <a:ext cx="259812" cy="289939"/>
                  </a:xfrm>
                  <a:custGeom>
                    <a:avLst/>
                    <a:gdLst>
                      <a:gd name="connsiteX0" fmla="*/ 0 w 259812"/>
                      <a:gd name="connsiteY0" fmla="*/ 3319 h 289939"/>
                      <a:gd name="connsiteX1" fmla="*/ 129906 w 259812"/>
                      <a:gd name="connsiteY1" fmla="*/ 167867 h 289939"/>
                      <a:gd name="connsiteX2" fmla="*/ 259813 w 259812"/>
                      <a:gd name="connsiteY2" fmla="*/ 289113 h 289939"/>
                      <a:gd name="connsiteX3" fmla="*/ 129906 w 259812"/>
                      <a:gd name="connsiteY3" fmla="*/ 124565 h 289939"/>
                      <a:gd name="connsiteX4" fmla="*/ 0 w 259812"/>
                      <a:gd name="connsiteY4" fmla="*/ 3319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0" y="3319"/>
                        </a:moveTo>
                        <a:cubicBezTo>
                          <a:pt x="0" y="20640"/>
                          <a:pt x="60623" y="98583"/>
                          <a:pt x="129906" y="167867"/>
                        </a:cubicBezTo>
                        <a:cubicBezTo>
                          <a:pt x="199190" y="237150"/>
                          <a:pt x="259813" y="297773"/>
                          <a:pt x="259813" y="289113"/>
                        </a:cubicBezTo>
                        <a:cubicBezTo>
                          <a:pt x="259813" y="280452"/>
                          <a:pt x="199190" y="211169"/>
                          <a:pt x="129906" y="124565"/>
                        </a:cubicBezTo>
                        <a:cubicBezTo>
                          <a:pt x="60623" y="37960"/>
                          <a:pt x="0" y="-14002"/>
                          <a:pt x="0" y="3319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8" name="Graphic 1">
                  <a:extLst>
                    <a:ext uri="{FF2B5EF4-FFF2-40B4-BE49-F238E27FC236}">
                      <a16:creationId xmlns:a16="http://schemas.microsoft.com/office/drawing/2014/main" xmlns="" id="{786BE832-72C9-4B34-9360-CB32114C521F}"/>
                    </a:ext>
                  </a:extLst>
                </p:cNvPr>
                <p:cNvGrpSpPr/>
                <p:nvPr/>
              </p:nvGrpSpPr>
              <p:grpSpPr>
                <a:xfrm>
                  <a:off x="8373690" y="2708872"/>
                  <a:ext cx="259812" cy="2017681"/>
                  <a:chOff x="8373690" y="2708872"/>
                  <a:chExt cx="259812" cy="2017681"/>
                </a:xfrm>
                <a:grpFill/>
              </p:grpSpPr>
              <p:sp>
                <p:nvSpPr>
                  <p:cNvPr id="871" name="Freeform: Shape 870">
                    <a:extLst>
                      <a:ext uri="{FF2B5EF4-FFF2-40B4-BE49-F238E27FC236}">
                        <a16:creationId xmlns:a16="http://schemas.microsoft.com/office/drawing/2014/main" xmlns="" id="{8E756FE6-C799-45EA-93B5-3A659DE1010F}"/>
                      </a:ext>
                    </a:extLst>
                  </p:cNvPr>
                  <p:cNvSpPr/>
                  <p:nvPr/>
                </p:nvSpPr>
                <p:spPr>
                  <a:xfrm>
                    <a:off x="8477615" y="2791971"/>
                    <a:ext cx="35786" cy="1828590"/>
                  </a:xfrm>
                  <a:custGeom>
                    <a:avLst/>
                    <a:gdLst>
                      <a:gd name="connsiteX0" fmla="*/ 0 w 35786"/>
                      <a:gd name="connsiteY0" fmla="*/ 16398 h 1828590"/>
                      <a:gd name="connsiteX1" fmla="*/ 0 w 35786"/>
                      <a:gd name="connsiteY1" fmla="*/ 1809104 h 1828590"/>
                      <a:gd name="connsiteX2" fmla="*/ 34642 w 35786"/>
                      <a:gd name="connsiteY2" fmla="*/ 1809104 h 1828590"/>
                      <a:gd name="connsiteX3" fmla="*/ 34642 w 35786"/>
                      <a:gd name="connsiteY3" fmla="*/ 16398 h 1828590"/>
                      <a:gd name="connsiteX4" fmla="*/ 0 w 35786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2" name="Freeform: Shape 871">
                    <a:extLst>
                      <a:ext uri="{FF2B5EF4-FFF2-40B4-BE49-F238E27FC236}">
                        <a16:creationId xmlns:a16="http://schemas.microsoft.com/office/drawing/2014/main" xmlns="" id="{C954B398-315C-4AD6-9E78-E3A4BFA6937C}"/>
                      </a:ext>
                    </a:extLst>
                  </p:cNvPr>
                  <p:cNvSpPr/>
                  <p:nvPr/>
                </p:nvSpPr>
                <p:spPr>
                  <a:xfrm>
                    <a:off x="8373690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251487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17656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121581"/>
                          <a:pt x="0" y="199525"/>
                          <a:pt x="0" y="251487"/>
                        </a:cubicBezTo>
                        <a:cubicBezTo>
                          <a:pt x="0" y="303450"/>
                          <a:pt x="60623" y="286129"/>
                          <a:pt x="129906" y="216845"/>
                        </a:cubicBezTo>
                        <a:cubicBezTo>
                          <a:pt x="199189" y="147562"/>
                          <a:pt x="259813" y="52297"/>
                          <a:pt x="259813" y="17656"/>
                        </a:cubicBezTo>
                        <a:cubicBezTo>
                          <a:pt x="259813" y="-16986"/>
                          <a:pt x="199189" y="335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3" name="Freeform: Shape 872">
                    <a:extLst>
                      <a:ext uri="{FF2B5EF4-FFF2-40B4-BE49-F238E27FC236}">
                        <a16:creationId xmlns:a16="http://schemas.microsoft.com/office/drawing/2014/main" xmlns="" id="{D4AF4E9F-BF36-4783-BAC8-8D3B06896DAA}"/>
                      </a:ext>
                    </a:extLst>
                  </p:cNvPr>
                  <p:cNvSpPr/>
                  <p:nvPr/>
                </p:nvSpPr>
                <p:spPr>
                  <a:xfrm>
                    <a:off x="8373690" y="2708872"/>
                    <a:ext cx="259812" cy="281700"/>
                  </a:xfrm>
                  <a:custGeom>
                    <a:avLst/>
                    <a:gdLst>
                      <a:gd name="connsiteX0" fmla="*/ 0 w 259812"/>
                      <a:gd name="connsiteY0" fmla="*/ 30213 h 281700"/>
                      <a:gd name="connsiteX1" fmla="*/ 129906 w 259812"/>
                      <a:gd name="connsiteY1" fmla="*/ 220743 h 281700"/>
                      <a:gd name="connsiteX2" fmla="*/ 259813 w 259812"/>
                      <a:gd name="connsiteY2" fmla="*/ 264045 h 281700"/>
                      <a:gd name="connsiteX3" fmla="*/ 129906 w 259812"/>
                      <a:gd name="connsiteY3" fmla="*/ 64855 h 281700"/>
                      <a:gd name="connsiteX4" fmla="*/ 0 w 259812"/>
                      <a:gd name="connsiteY4" fmla="*/ 30213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99189" y="281365"/>
                          <a:pt x="259813" y="298686"/>
                          <a:pt x="259813" y="264045"/>
                        </a:cubicBezTo>
                        <a:cubicBezTo>
                          <a:pt x="259813" y="229403"/>
                          <a:pt x="199189" y="134138"/>
                          <a:pt x="129906" y="64855"/>
                        </a:cubicBezTo>
                        <a:cubicBezTo>
                          <a:pt x="51962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9" name="Graphic 1">
                  <a:extLst>
                    <a:ext uri="{FF2B5EF4-FFF2-40B4-BE49-F238E27FC236}">
                      <a16:creationId xmlns:a16="http://schemas.microsoft.com/office/drawing/2014/main" xmlns="" id="{7C9DD202-37D1-465F-A811-B0F6C1D3C0F8}"/>
                    </a:ext>
                  </a:extLst>
                </p:cNvPr>
                <p:cNvGrpSpPr/>
                <p:nvPr/>
              </p:nvGrpSpPr>
              <p:grpSpPr>
                <a:xfrm>
                  <a:off x="7776121" y="2286716"/>
                  <a:ext cx="259812" cy="2863814"/>
                  <a:chOff x="7776121" y="2286716"/>
                  <a:chExt cx="259812" cy="2863814"/>
                </a:xfrm>
                <a:grpFill/>
              </p:grpSpPr>
              <p:sp>
                <p:nvSpPr>
                  <p:cNvPr id="868" name="Freeform: Shape 867">
                    <a:extLst>
                      <a:ext uri="{FF2B5EF4-FFF2-40B4-BE49-F238E27FC236}">
                        <a16:creationId xmlns:a16="http://schemas.microsoft.com/office/drawing/2014/main" xmlns="" id="{4A7FDE5A-B741-4886-99C1-4A7ADFB805E5}"/>
                      </a:ext>
                    </a:extLst>
                  </p:cNvPr>
                  <p:cNvSpPr/>
                  <p:nvPr/>
                </p:nvSpPr>
                <p:spPr>
                  <a:xfrm>
                    <a:off x="7888706" y="2341629"/>
                    <a:ext cx="34641" cy="2729273"/>
                  </a:xfrm>
                  <a:custGeom>
                    <a:avLst/>
                    <a:gdLst>
                      <a:gd name="connsiteX0" fmla="*/ 0 w 34641"/>
                      <a:gd name="connsiteY0" fmla="*/ 16398 h 2729273"/>
                      <a:gd name="connsiteX1" fmla="*/ 0 w 34641"/>
                      <a:gd name="connsiteY1" fmla="*/ 2709788 h 2729273"/>
                      <a:gd name="connsiteX2" fmla="*/ 34642 w 34641"/>
                      <a:gd name="connsiteY2" fmla="*/ 2709788 h 2729273"/>
                      <a:gd name="connsiteX3" fmla="*/ 34642 w 34641"/>
                      <a:gd name="connsiteY3" fmla="*/ 16398 h 2729273"/>
                      <a:gd name="connsiteX4" fmla="*/ 0 w 34641"/>
                      <a:gd name="connsiteY4" fmla="*/ 16398 h 2729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29273">
                        <a:moveTo>
                          <a:pt x="0" y="16398"/>
                        </a:moveTo>
                        <a:cubicBezTo>
                          <a:pt x="0" y="917081"/>
                          <a:pt x="0" y="1809104"/>
                          <a:pt x="0" y="2709788"/>
                        </a:cubicBezTo>
                        <a:cubicBezTo>
                          <a:pt x="0" y="2735769"/>
                          <a:pt x="34642" y="2735769"/>
                          <a:pt x="34642" y="2709788"/>
                        </a:cubicBezTo>
                        <a:cubicBezTo>
                          <a:pt x="34642" y="1809104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9" name="Freeform: Shape 868">
                    <a:extLst>
                      <a:ext uri="{FF2B5EF4-FFF2-40B4-BE49-F238E27FC236}">
                        <a16:creationId xmlns:a16="http://schemas.microsoft.com/office/drawing/2014/main" xmlns="" id="{A0A57515-A2BB-45C8-A4B2-76E963CB2D2D}"/>
                      </a:ext>
                    </a:extLst>
                  </p:cNvPr>
                  <p:cNvSpPr/>
                  <p:nvPr/>
                </p:nvSpPr>
                <p:spPr>
                  <a:xfrm>
                    <a:off x="7776121" y="4886167"/>
                    <a:ext cx="259812" cy="264363"/>
                  </a:xfrm>
                  <a:custGeom>
                    <a:avLst/>
                    <a:gdLst>
                      <a:gd name="connsiteX0" fmla="*/ 129906 w 259812"/>
                      <a:gd name="connsiteY0" fmla="*/ 18023 h 264363"/>
                      <a:gd name="connsiteX1" fmla="*/ 0 w 259812"/>
                      <a:gd name="connsiteY1" fmla="*/ 191231 h 264363"/>
                      <a:gd name="connsiteX2" fmla="*/ 129906 w 259812"/>
                      <a:gd name="connsiteY2" fmla="*/ 243193 h 264363"/>
                      <a:gd name="connsiteX3" fmla="*/ 259813 w 259812"/>
                      <a:gd name="connsiteY3" fmla="*/ 52664 h 264363"/>
                      <a:gd name="connsiteX4" fmla="*/ 129906 w 259812"/>
                      <a:gd name="connsiteY4" fmla="*/ 18023 h 264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4363">
                        <a:moveTo>
                          <a:pt x="129906" y="18023"/>
                        </a:moveTo>
                        <a:cubicBezTo>
                          <a:pt x="60623" y="52664"/>
                          <a:pt x="0" y="130608"/>
                          <a:pt x="0" y="191231"/>
                        </a:cubicBezTo>
                        <a:cubicBezTo>
                          <a:pt x="0" y="260514"/>
                          <a:pt x="60623" y="286496"/>
                          <a:pt x="129906" y="243193"/>
                        </a:cubicBezTo>
                        <a:cubicBezTo>
                          <a:pt x="199189" y="199891"/>
                          <a:pt x="259813" y="113287"/>
                          <a:pt x="259813" y="52664"/>
                        </a:cubicBezTo>
                        <a:cubicBezTo>
                          <a:pt x="259813" y="702"/>
                          <a:pt x="199189" y="-16619"/>
                          <a:pt x="129906" y="1802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0" name="Freeform: Shape 869">
                    <a:extLst>
                      <a:ext uri="{FF2B5EF4-FFF2-40B4-BE49-F238E27FC236}">
                        <a16:creationId xmlns:a16="http://schemas.microsoft.com/office/drawing/2014/main" xmlns="" id="{29401C5C-6169-4741-8043-185ED23422A0}"/>
                      </a:ext>
                    </a:extLst>
                  </p:cNvPr>
                  <p:cNvSpPr/>
                  <p:nvPr/>
                </p:nvSpPr>
                <p:spPr>
                  <a:xfrm>
                    <a:off x="7776121" y="2286716"/>
                    <a:ext cx="259812" cy="262174"/>
                  </a:xfrm>
                  <a:custGeom>
                    <a:avLst/>
                    <a:gdLst>
                      <a:gd name="connsiteX0" fmla="*/ 129906 w 259812"/>
                      <a:gd name="connsiteY0" fmla="*/ 19348 h 262174"/>
                      <a:gd name="connsiteX1" fmla="*/ 0 w 259812"/>
                      <a:gd name="connsiteY1" fmla="*/ 71310 h 262174"/>
                      <a:gd name="connsiteX2" fmla="*/ 129906 w 259812"/>
                      <a:gd name="connsiteY2" fmla="*/ 244519 h 262174"/>
                      <a:gd name="connsiteX3" fmla="*/ 259813 w 259812"/>
                      <a:gd name="connsiteY3" fmla="*/ 201217 h 262174"/>
                      <a:gd name="connsiteX4" fmla="*/ 129906 w 259812"/>
                      <a:gd name="connsiteY4" fmla="*/ 19348 h 262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2174">
                        <a:moveTo>
                          <a:pt x="129906" y="19348"/>
                        </a:moveTo>
                        <a:cubicBezTo>
                          <a:pt x="60623" y="-23954"/>
                          <a:pt x="0" y="10687"/>
                          <a:pt x="0" y="71310"/>
                        </a:cubicBezTo>
                        <a:cubicBezTo>
                          <a:pt x="0" y="140594"/>
                          <a:pt x="60623" y="209877"/>
                          <a:pt x="129906" y="244519"/>
                        </a:cubicBezTo>
                        <a:cubicBezTo>
                          <a:pt x="199189" y="279160"/>
                          <a:pt x="259813" y="261840"/>
                          <a:pt x="259813" y="201217"/>
                        </a:cubicBezTo>
                        <a:cubicBezTo>
                          <a:pt x="259813" y="140594"/>
                          <a:pt x="199189" y="53989"/>
                          <a:pt x="129906" y="1934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0" name="Graphic 1">
                  <a:extLst>
                    <a:ext uri="{FF2B5EF4-FFF2-40B4-BE49-F238E27FC236}">
                      <a16:creationId xmlns:a16="http://schemas.microsoft.com/office/drawing/2014/main" xmlns="" id="{888E5826-A5E8-4065-9190-0BA1D665BDDA}"/>
                    </a:ext>
                  </a:extLst>
                </p:cNvPr>
                <p:cNvGrpSpPr/>
                <p:nvPr/>
              </p:nvGrpSpPr>
              <p:grpSpPr>
                <a:xfrm>
                  <a:off x="7178552" y="2132856"/>
                  <a:ext cx="259812" cy="3169713"/>
                  <a:chOff x="7178552" y="2132856"/>
                  <a:chExt cx="259812" cy="3169713"/>
                </a:xfrm>
                <a:grpFill/>
              </p:grpSpPr>
              <p:sp>
                <p:nvSpPr>
                  <p:cNvPr id="865" name="Freeform: Shape 864">
                    <a:extLst>
                      <a:ext uri="{FF2B5EF4-FFF2-40B4-BE49-F238E27FC236}">
                        <a16:creationId xmlns:a16="http://schemas.microsoft.com/office/drawing/2014/main" xmlns="" id="{EF1F81B6-4C4A-46B2-9FA2-8A7DA8E0512D}"/>
                      </a:ext>
                    </a:extLst>
                  </p:cNvPr>
                  <p:cNvSpPr/>
                  <p:nvPr/>
                </p:nvSpPr>
                <p:spPr>
                  <a:xfrm>
                    <a:off x="7291138" y="2177081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6" name="Freeform: Shape 865">
                    <a:extLst>
                      <a:ext uri="{FF2B5EF4-FFF2-40B4-BE49-F238E27FC236}">
                        <a16:creationId xmlns:a16="http://schemas.microsoft.com/office/drawing/2014/main" xmlns="" id="{0755E4A5-7560-4CA3-88FD-3F27B6D8E5F2}"/>
                      </a:ext>
                    </a:extLst>
                  </p:cNvPr>
                  <p:cNvSpPr/>
                  <p:nvPr/>
                </p:nvSpPr>
                <p:spPr>
                  <a:xfrm>
                    <a:off x="7178552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7" name="Freeform: Shape 866">
                    <a:extLst>
                      <a:ext uri="{FF2B5EF4-FFF2-40B4-BE49-F238E27FC236}">
                        <a16:creationId xmlns:a16="http://schemas.microsoft.com/office/drawing/2014/main" xmlns="" id="{642E72E1-EA3A-4860-A5D7-E0307970C30D}"/>
                      </a:ext>
                    </a:extLst>
                  </p:cNvPr>
                  <p:cNvSpPr/>
                  <p:nvPr/>
                </p:nvSpPr>
                <p:spPr>
                  <a:xfrm>
                    <a:off x="7178552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1" name="Graphic 1">
                  <a:extLst>
                    <a:ext uri="{FF2B5EF4-FFF2-40B4-BE49-F238E27FC236}">
                      <a16:creationId xmlns:a16="http://schemas.microsoft.com/office/drawing/2014/main" xmlns="" id="{9FAB59E6-A60A-4EFA-BBD9-BE45397C9944}"/>
                    </a:ext>
                  </a:extLst>
                </p:cNvPr>
                <p:cNvGrpSpPr/>
                <p:nvPr/>
              </p:nvGrpSpPr>
              <p:grpSpPr>
                <a:xfrm>
                  <a:off x="6589644" y="2282126"/>
                  <a:ext cx="259812" cy="2871172"/>
                  <a:chOff x="6589644" y="2282126"/>
                  <a:chExt cx="259812" cy="2871172"/>
                </a:xfrm>
                <a:grpFill/>
              </p:grpSpPr>
              <p:sp>
                <p:nvSpPr>
                  <p:cNvPr id="862" name="Freeform: Shape 861">
                    <a:extLst>
                      <a:ext uri="{FF2B5EF4-FFF2-40B4-BE49-F238E27FC236}">
                        <a16:creationId xmlns:a16="http://schemas.microsoft.com/office/drawing/2014/main" xmlns="" id="{9EEB5567-62CF-4D4D-9EBA-0E17F01D120B}"/>
                      </a:ext>
                    </a:extLst>
                  </p:cNvPr>
                  <p:cNvSpPr/>
                  <p:nvPr/>
                </p:nvSpPr>
                <p:spPr>
                  <a:xfrm>
                    <a:off x="6693569" y="2338540"/>
                    <a:ext cx="35786" cy="2741022"/>
                  </a:xfrm>
                  <a:custGeom>
                    <a:avLst/>
                    <a:gdLst>
                      <a:gd name="connsiteX0" fmla="*/ 0 w 35786"/>
                      <a:gd name="connsiteY0" fmla="*/ 19486 h 2741022"/>
                      <a:gd name="connsiteX1" fmla="*/ 0 w 35786"/>
                      <a:gd name="connsiteY1" fmla="*/ 2721537 h 2741022"/>
                      <a:gd name="connsiteX2" fmla="*/ 34642 w 35786"/>
                      <a:gd name="connsiteY2" fmla="*/ 2721537 h 2741022"/>
                      <a:gd name="connsiteX3" fmla="*/ 34642 w 35786"/>
                      <a:gd name="connsiteY3" fmla="*/ 19486 h 2741022"/>
                      <a:gd name="connsiteX4" fmla="*/ 0 w 35786"/>
                      <a:gd name="connsiteY4" fmla="*/ 19486 h 2741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41022">
                        <a:moveTo>
                          <a:pt x="0" y="19486"/>
                        </a:moveTo>
                        <a:cubicBezTo>
                          <a:pt x="0" y="920170"/>
                          <a:pt x="0" y="1820853"/>
                          <a:pt x="0" y="2721537"/>
                        </a:cubicBezTo>
                        <a:cubicBezTo>
                          <a:pt x="0" y="2747518"/>
                          <a:pt x="34642" y="2747518"/>
                          <a:pt x="34642" y="2721537"/>
                        </a:cubicBezTo>
                        <a:cubicBezTo>
                          <a:pt x="34642" y="182085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3" name="Freeform: Shape 862">
                    <a:extLst>
                      <a:ext uri="{FF2B5EF4-FFF2-40B4-BE49-F238E27FC236}">
                        <a16:creationId xmlns:a16="http://schemas.microsoft.com/office/drawing/2014/main" xmlns="" id="{9BBB721D-F80F-402F-A2B5-509C6EA65188}"/>
                      </a:ext>
                    </a:extLst>
                  </p:cNvPr>
                  <p:cNvSpPr/>
                  <p:nvPr/>
                </p:nvSpPr>
                <p:spPr>
                  <a:xfrm>
                    <a:off x="65896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60958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190864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86129"/>
                          <a:pt x="259813" y="260147"/>
                          <a:pt x="259813" y="190864"/>
                        </a:cubicBezTo>
                        <a:cubicBezTo>
                          <a:pt x="251152" y="130241"/>
                          <a:pt x="199190" y="52298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4" name="Freeform: Shape 863">
                    <a:extLst>
                      <a:ext uri="{FF2B5EF4-FFF2-40B4-BE49-F238E27FC236}">
                        <a16:creationId xmlns:a16="http://schemas.microsoft.com/office/drawing/2014/main" xmlns="" id="{99EAF602-55D9-460D-A033-E654762FABC5}"/>
                      </a:ext>
                    </a:extLst>
                  </p:cNvPr>
                  <p:cNvSpPr/>
                  <p:nvPr/>
                </p:nvSpPr>
                <p:spPr>
                  <a:xfrm>
                    <a:off x="65896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205807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75900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58579"/>
                          <a:pt x="0" y="145184"/>
                          <a:pt x="0" y="205807"/>
                        </a:cubicBezTo>
                        <a:cubicBezTo>
                          <a:pt x="0" y="266430"/>
                          <a:pt x="60623" y="283750"/>
                          <a:pt x="129906" y="249109"/>
                        </a:cubicBezTo>
                        <a:cubicBezTo>
                          <a:pt x="199190" y="214467"/>
                          <a:pt x="259813" y="145184"/>
                          <a:pt x="259813" y="75900"/>
                        </a:cubicBezTo>
                        <a:cubicBezTo>
                          <a:pt x="251152" y="6617"/>
                          <a:pt x="199190" y="-19364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519" name="Graphic 1">
              <a:extLst>
                <a:ext uri="{FF2B5EF4-FFF2-40B4-BE49-F238E27FC236}">
                  <a16:creationId xmlns:a16="http://schemas.microsoft.com/office/drawing/2014/main" xmlns="" id="{9192051C-558B-442C-9DA6-18C847967691}"/>
                </a:ext>
              </a:extLst>
            </p:cNvPr>
            <p:cNvGrpSpPr/>
            <p:nvPr/>
          </p:nvGrpSpPr>
          <p:grpSpPr>
            <a:xfrm>
              <a:off x="-659126" y="2704443"/>
              <a:ext cx="6755126" cy="2286350"/>
              <a:chOff x="-659126" y="2704443"/>
              <a:chExt cx="6755126" cy="2286350"/>
            </a:xfrm>
            <a:solidFill>
              <a:srgbClr val="0070C0"/>
            </a:solidFill>
          </p:grpSpPr>
          <p:sp>
            <p:nvSpPr>
              <p:cNvPr id="781" name="Freeform: Shape 780">
                <a:extLst>
                  <a:ext uri="{FF2B5EF4-FFF2-40B4-BE49-F238E27FC236}">
                    <a16:creationId xmlns:a16="http://schemas.microsoft.com/office/drawing/2014/main" xmlns="" id="{82DDBD06-AAA4-4FD0-832C-244E52212161}"/>
                  </a:ext>
                </a:extLst>
              </p:cNvPr>
              <p:cNvSpPr/>
              <p:nvPr/>
            </p:nvSpPr>
            <p:spPr>
              <a:xfrm>
                <a:off x="-659126" y="3241389"/>
                <a:ext cx="6755126" cy="1657063"/>
              </a:xfrm>
              <a:custGeom>
                <a:avLst/>
                <a:gdLst>
                  <a:gd name="connsiteX0" fmla="*/ 2598126 w 6755126"/>
                  <a:gd name="connsiteY0" fmla="*/ 1654140 h 1657063"/>
                  <a:gd name="connsiteX1" fmla="*/ 3741301 w 6755126"/>
                  <a:gd name="connsiteY1" fmla="*/ 1498253 h 1657063"/>
                  <a:gd name="connsiteX2" fmla="*/ 5949708 w 6755126"/>
                  <a:gd name="connsiteY2" fmla="*/ 441681 h 1657063"/>
                  <a:gd name="connsiteX3" fmla="*/ 6755127 w 6755126"/>
                  <a:gd name="connsiteY3" fmla="*/ 25981 h 1657063"/>
                  <a:gd name="connsiteX4" fmla="*/ 6755127 w 6755126"/>
                  <a:gd name="connsiteY4" fmla="*/ 0 h 1657063"/>
                  <a:gd name="connsiteX5" fmla="*/ 6278804 w 6755126"/>
                  <a:gd name="connsiteY5" fmla="*/ 233831 h 1657063"/>
                  <a:gd name="connsiteX6" fmla="*/ 4053076 w 6755126"/>
                  <a:gd name="connsiteY6" fmla="*/ 1359686 h 1657063"/>
                  <a:gd name="connsiteX7" fmla="*/ 2901240 w 6755126"/>
                  <a:gd name="connsiteY7" fmla="*/ 1628159 h 1657063"/>
                  <a:gd name="connsiteX8" fmla="*/ 1697442 w 6755126"/>
                  <a:gd name="connsiteY8" fmla="*/ 1463611 h 1657063"/>
                  <a:gd name="connsiteX9" fmla="*/ 0 w 6755126"/>
                  <a:gd name="connsiteY9" fmla="*/ 666852 h 1657063"/>
                  <a:gd name="connsiteX10" fmla="*/ 0 w 6755126"/>
                  <a:gd name="connsiteY10" fmla="*/ 701494 h 1657063"/>
                  <a:gd name="connsiteX11" fmla="*/ 1480932 w 6755126"/>
                  <a:gd name="connsiteY11" fmla="*/ 1420309 h 1657063"/>
                  <a:gd name="connsiteX12" fmla="*/ 2598126 w 6755126"/>
                  <a:gd name="connsiteY12" fmla="*/ 1654140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57063">
                    <a:moveTo>
                      <a:pt x="2598126" y="1654140"/>
                    </a:moveTo>
                    <a:cubicBezTo>
                      <a:pt x="2987845" y="1671461"/>
                      <a:pt x="3368903" y="1610838"/>
                      <a:pt x="3741301" y="1498253"/>
                    </a:cubicBezTo>
                    <a:cubicBezTo>
                      <a:pt x="4529399" y="1264421"/>
                      <a:pt x="5239553" y="831400"/>
                      <a:pt x="5949708" y="441681"/>
                    </a:cubicBezTo>
                    <a:cubicBezTo>
                      <a:pt x="6209520" y="294454"/>
                      <a:pt x="6477994" y="155888"/>
                      <a:pt x="6755127" y="25981"/>
                    </a:cubicBezTo>
                    <a:lnTo>
                      <a:pt x="6755127" y="0"/>
                    </a:lnTo>
                    <a:cubicBezTo>
                      <a:pt x="6590579" y="77944"/>
                      <a:pt x="6434692" y="155888"/>
                      <a:pt x="6278804" y="233831"/>
                    </a:cubicBezTo>
                    <a:cubicBezTo>
                      <a:pt x="5542668" y="614890"/>
                      <a:pt x="4832514" y="1065232"/>
                      <a:pt x="4053076" y="1359686"/>
                    </a:cubicBezTo>
                    <a:cubicBezTo>
                      <a:pt x="3680678" y="1498253"/>
                      <a:pt x="3299619" y="1602177"/>
                      <a:pt x="2901240" y="1628159"/>
                    </a:cubicBezTo>
                    <a:cubicBezTo>
                      <a:pt x="2494201" y="1654140"/>
                      <a:pt x="2087161" y="1584857"/>
                      <a:pt x="1697442" y="1463611"/>
                    </a:cubicBezTo>
                    <a:cubicBezTo>
                      <a:pt x="1108534" y="1273082"/>
                      <a:pt x="545606" y="978627"/>
                      <a:pt x="0" y="666852"/>
                    </a:cubicBezTo>
                    <a:lnTo>
                      <a:pt x="0" y="701494"/>
                    </a:lnTo>
                    <a:cubicBezTo>
                      <a:pt x="484983" y="969967"/>
                      <a:pt x="969967" y="1229780"/>
                      <a:pt x="1480932" y="1420309"/>
                    </a:cubicBezTo>
                    <a:cubicBezTo>
                      <a:pt x="1844669" y="1550215"/>
                      <a:pt x="2217067" y="1636819"/>
                      <a:pt x="2598126" y="165414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2" name="Freeform: Shape 781">
                <a:extLst>
                  <a:ext uri="{FF2B5EF4-FFF2-40B4-BE49-F238E27FC236}">
                    <a16:creationId xmlns:a16="http://schemas.microsoft.com/office/drawing/2014/main" xmlns="" id="{173B3824-2A9A-4C91-9918-541EFB5FE364}"/>
                  </a:ext>
                </a:extLst>
              </p:cNvPr>
              <p:cNvSpPr/>
              <p:nvPr/>
            </p:nvSpPr>
            <p:spPr>
              <a:xfrm>
                <a:off x="-659126" y="2779463"/>
                <a:ext cx="6755126" cy="1665723"/>
              </a:xfrm>
              <a:custGeom>
                <a:avLst/>
                <a:gdLst>
                  <a:gd name="connsiteX0" fmla="*/ 2572145 w 6755126"/>
                  <a:gd name="connsiteY0" fmla="*/ 37565 h 1665723"/>
                  <a:gd name="connsiteX1" fmla="*/ 3775942 w 6755126"/>
                  <a:gd name="connsiteY1" fmla="*/ 202113 h 1665723"/>
                  <a:gd name="connsiteX2" fmla="*/ 6027651 w 6755126"/>
                  <a:gd name="connsiteY2" fmla="*/ 1293326 h 1665723"/>
                  <a:gd name="connsiteX3" fmla="*/ 6755127 w 6755126"/>
                  <a:gd name="connsiteY3" fmla="*/ 1665724 h 1665723"/>
                  <a:gd name="connsiteX4" fmla="*/ 6755127 w 6755126"/>
                  <a:gd name="connsiteY4" fmla="*/ 1631082 h 1665723"/>
                  <a:gd name="connsiteX5" fmla="*/ 6200860 w 6755126"/>
                  <a:gd name="connsiteY5" fmla="*/ 1353949 h 1665723"/>
                  <a:gd name="connsiteX6" fmla="*/ 3992453 w 6755126"/>
                  <a:gd name="connsiteY6" fmla="*/ 245415 h 1665723"/>
                  <a:gd name="connsiteX7" fmla="*/ 2883919 w 6755126"/>
                  <a:gd name="connsiteY7" fmla="*/ 2923 h 1665723"/>
                  <a:gd name="connsiteX8" fmla="*/ 1740744 w 6755126"/>
                  <a:gd name="connsiteY8" fmla="*/ 158811 h 1665723"/>
                  <a:gd name="connsiteX9" fmla="*/ 0 w 6755126"/>
                  <a:gd name="connsiteY9" fmla="*/ 964230 h 1665723"/>
                  <a:gd name="connsiteX10" fmla="*/ 0 w 6755126"/>
                  <a:gd name="connsiteY10" fmla="*/ 998872 h 1665723"/>
                  <a:gd name="connsiteX11" fmla="*/ 1428969 w 6755126"/>
                  <a:gd name="connsiteY11" fmla="*/ 306038 h 1665723"/>
                  <a:gd name="connsiteX12" fmla="*/ 2572145 w 6755126"/>
                  <a:gd name="connsiteY12" fmla="*/ 37565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65723">
                    <a:moveTo>
                      <a:pt x="2572145" y="37565"/>
                    </a:moveTo>
                    <a:cubicBezTo>
                      <a:pt x="2979184" y="11584"/>
                      <a:pt x="3386224" y="80867"/>
                      <a:pt x="3775942" y="202113"/>
                    </a:cubicBezTo>
                    <a:cubicBezTo>
                      <a:pt x="4572701" y="453265"/>
                      <a:pt x="5291516" y="894947"/>
                      <a:pt x="6027651" y="1293326"/>
                    </a:cubicBezTo>
                    <a:cubicBezTo>
                      <a:pt x="6261483" y="1423232"/>
                      <a:pt x="6512635" y="1553138"/>
                      <a:pt x="6755127" y="1665724"/>
                    </a:cubicBezTo>
                    <a:lnTo>
                      <a:pt x="6755127" y="1631082"/>
                    </a:lnTo>
                    <a:cubicBezTo>
                      <a:pt x="6564598" y="1544478"/>
                      <a:pt x="6382728" y="1449214"/>
                      <a:pt x="6200860" y="1353949"/>
                    </a:cubicBezTo>
                    <a:cubicBezTo>
                      <a:pt x="5473385" y="972890"/>
                      <a:pt x="4771891" y="522549"/>
                      <a:pt x="3992453" y="245415"/>
                    </a:cubicBezTo>
                    <a:cubicBezTo>
                      <a:pt x="3637376" y="115509"/>
                      <a:pt x="3264978" y="20244"/>
                      <a:pt x="2883919" y="2923"/>
                    </a:cubicBezTo>
                    <a:cubicBezTo>
                      <a:pt x="2502861" y="-14397"/>
                      <a:pt x="2113142" y="46226"/>
                      <a:pt x="1740744" y="158811"/>
                    </a:cubicBezTo>
                    <a:cubicBezTo>
                      <a:pt x="1125854" y="349340"/>
                      <a:pt x="562927" y="652455"/>
                      <a:pt x="0" y="964230"/>
                    </a:cubicBezTo>
                    <a:lnTo>
                      <a:pt x="0" y="998872"/>
                    </a:lnTo>
                    <a:cubicBezTo>
                      <a:pt x="459002" y="739059"/>
                      <a:pt x="926665" y="496567"/>
                      <a:pt x="1428969" y="306038"/>
                    </a:cubicBezTo>
                    <a:cubicBezTo>
                      <a:pt x="1792707" y="158811"/>
                      <a:pt x="2182426" y="54886"/>
                      <a:pt x="2572145" y="3756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83" name="Graphic 1">
                <a:extLst>
                  <a:ext uri="{FF2B5EF4-FFF2-40B4-BE49-F238E27FC236}">
                    <a16:creationId xmlns:a16="http://schemas.microsoft.com/office/drawing/2014/main" xmlns="" id="{2DBC6706-137E-4AFE-A9B9-A2C4F8C2F546}"/>
                  </a:ext>
                </a:extLst>
              </p:cNvPr>
              <p:cNvGrpSpPr/>
              <p:nvPr/>
            </p:nvGrpSpPr>
            <p:grpSpPr>
              <a:xfrm>
                <a:off x="-581182" y="3602874"/>
                <a:ext cx="181868" cy="476887"/>
                <a:chOff x="-581182" y="3602874"/>
                <a:chExt cx="181868" cy="476887"/>
              </a:xfrm>
              <a:grpFill/>
            </p:grpSpPr>
            <p:sp>
              <p:nvSpPr>
                <p:cNvPr id="844" name="Freeform: Shape 843">
                  <a:extLst>
                    <a:ext uri="{FF2B5EF4-FFF2-40B4-BE49-F238E27FC236}">
                      <a16:creationId xmlns:a16="http://schemas.microsoft.com/office/drawing/2014/main" xmlns="" id="{B281DC6B-93D4-4975-9F33-59770FB28953}"/>
                    </a:ext>
                  </a:extLst>
                </p:cNvPr>
                <p:cNvSpPr/>
                <p:nvPr/>
              </p:nvSpPr>
              <p:spPr>
                <a:xfrm>
                  <a:off x="-503238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1 w 25981"/>
                    <a:gd name="connsiteY2" fmla="*/ 394049 h 407039"/>
                    <a:gd name="connsiteX3" fmla="*/ 25981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64143"/>
                        <a:pt x="0" y="394049"/>
                      </a:cubicBezTo>
                      <a:cubicBezTo>
                        <a:pt x="0" y="411370"/>
                        <a:pt x="25981" y="411370"/>
                        <a:pt x="25981" y="394049"/>
                      </a:cubicBezTo>
                      <a:cubicBezTo>
                        <a:pt x="25981" y="264143"/>
                        <a:pt x="25981" y="14289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5" name="Freeform: Shape 844">
                  <a:extLst>
                    <a:ext uri="{FF2B5EF4-FFF2-40B4-BE49-F238E27FC236}">
                      <a16:creationId xmlns:a16="http://schemas.microsoft.com/office/drawing/2014/main" xmlns="" id="{9780F537-D912-4FDE-8C9A-EF5D46B1422B}"/>
                    </a:ext>
                  </a:extLst>
                </p:cNvPr>
                <p:cNvSpPr/>
                <p:nvPr/>
              </p:nvSpPr>
              <p:spPr>
                <a:xfrm>
                  <a:off x="-581182" y="3975272"/>
                  <a:ext cx="181868" cy="104489"/>
                </a:xfrm>
                <a:custGeom>
                  <a:avLst/>
                  <a:gdLst>
                    <a:gd name="connsiteX0" fmla="*/ 95265 w 181868"/>
                    <a:gd name="connsiteY0" fmla="*/ 36895 h 104489"/>
                    <a:gd name="connsiteX1" fmla="*/ 0 w 181868"/>
                    <a:gd name="connsiteY1" fmla="*/ 2253 h 104489"/>
                    <a:gd name="connsiteX2" fmla="*/ 95265 w 181868"/>
                    <a:gd name="connsiteY2" fmla="*/ 71536 h 104489"/>
                    <a:gd name="connsiteX3" fmla="*/ 181869 w 181868"/>
                    <a:gd name="connsiteY3" fmla="*/ 97517 h 104489"/>
                    <a:gd name="connsiteX4" fmla="*/ 95265 w 181868"/>
                    <a:gd name="connsiteY4" fmla="*/ 36895 h 104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4489">
                      <a:moveTo>
                        <a:pt x="95265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5" y="71536"/>
                      </a:cubicBezTo>
                      <a:cubicBezTo>
                        <a:pt x="138567" y="97517"/>
                        <a:pt x="181869" y="114838"/>
                        <a:pt x="181869" y="97517"/>
                      </a:cubicBezTo>
                      <a:cubicBezTo>
                        <a:pt x="181869" y="88857"/>
                        <a:pt x="138567" y="62876"/>
                        <a:pt x="95265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6" name="Freeform: Shape 845">
                  <a:extLst>
                    <a:ext uri="{FF2B5EF4-FFF2-40B4-BE49-F238E27FC236}">
                      <a16:creationId xmlns:a16="http://schemas.microsoft.com/office/drawing/2014/main" xmlns="" id="{31A76B1B-E643-4952-8757-E95F9A6FED4E}"/>
                    </a:ext>
                  </a:extLst>
                </p:cNvPr>
                <p:cNvSpPr/>
                <p:nvPr/>
              </p:nvSpPr>
              <p:spPr>
                <a:xfrm>
                  <a:off x="-581182" y="3602874"/>
                  <a:ext cx="181868" cy="108430"/>
                </a:xfrm>
                <a:custGeom>
                  <a:avLst/>
                  <a:gdLst>
                    <a:gd name="connsiteX0" fmla="*/ 95265 w 181868"/>
                    <a:gd name="connsiteY0" fmla="*/ 36894 h 108430"/>
                    <a:gd name="connsiteX1" fmla="*/ 0 w 181868"/>
                    <a:gd name="connsiteY1" fmla="*/ 106178 h 108430"/>
                    <a:gd name="connsiteX2" fmla="*/ 95265 w 181868"/>
                    <a:gd name="connsiteY2" fmla="*/ 71536 h 108430"/>
                    <a:gd name="connsiteX3" fmla="*/ 181869 w 181868"/>
                    <a:gd name="connsiteY3" fmla="*/ 2253 h 108430"/>
                    <a:gd name="connsiteX4" fmla="*/ 95265 w 181868"/>
                    <a:gd name="connsiteY4" fmla="*/ 36894 h 108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8430">
                      <a:moveTo>
                        <a:pt x="95265" y="36894"/>
                      </a:moveTo>
                      <a:cubicBezTo>
                        <a:pt x="43302" y="71536"/>
                        <a:pt x="0" y="97517"/>
                        <a:pt x="0" y="106178"/>
                      </a:cubicBezTo>
                      <a:cubicBezTo>
                        <a:pt x="0" y="114838"/>
                        <a:pt x="43302" y="97517"/>
                        <a:pt x="95265" y="71536"/>
                      </a:cubicBezTo>
                      <a:cubicBezTo>
                        <a:pt x="138567" y="45555"/>
                        <a:pt x="181869" y="19574"/>
                        <a:pt x="181869" y="2253"/>
                      </a:cubicBezTo>
                      <a:cubicBezTo>
                        <a:pt x="181869" y="-6408"/>
                        <a:pt x="138567" y="10913"/>
                        <a:pt x="95265" y="3689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4" name="Graphic 1">
                <a:extLst>
                  <a:ext uri="{FF2B5EF4-FFF2-40B4-BE49-F238E27FC236}">
                    <a16:creationId xmlns:a16="http://schemas.microsoft.com/office/drawing/2014/main" xmlns="" id="{F5BAE0CF-DB06-48E2-98D4-B8A687180076}"/>
                  </a:ext>
                </a:extLst>
              </p:cNvPr>
              <p:cNvGrpSpPr/>
              <p:nvPr/>
            </p:nvGrpSpPr>
            <p:grpSpPr>
              <a:xfrm>
                <a:off x="-156821" y="3364268"/>
                <a:ext cx="190529" cy="954423"/>
                <a:chOff x="-156821" y="3364268"/>
                <a:chExt cx="190529" cy="954423"/>
              </a:xfrm>
              <a:grpFill/>
            </p:grpSpPr>
            <p:sp>
              <p:nvSpPr>
                <p:cNvPr id="841" name="Freeform: Shape 840">
                  <a:extLst>
                    <a:ext uri="{FF2B5EF4-FFF2-40B4-BE49-F238E27FC236}">
                      <a16:creationId xmlns:a16="http://schemas.microsoft.com/office/drawing/2014/main" xmlns="" id="{3071A41A-8866-4C7B-A8E7-14272C4FD81C}"/>
                    </a:ext>
                  </a:extLst>
                </p:cNvPr>
                <p:cNvSpPr/>
                <p:nvPr/>
              </p:nvSpPr>
              <p:spPr>
                <a:xfrm>
                  <a:off x="-78877" y="3392946"/>
                  <a:ext cx="27371" cy="883362"/>
                </a:xfrm>
                <a:custGeom>
                  <a:avLst/>
                  <a:gdLst>
                    <a:gd name="connsiteX0" fmla="*/ 0 w 27371"/>
                    <a:gd name="connsiteY0" fmla="*/ 12991 h 883362"/>
                    <a:gd name="connsiteX1" fmla="*/ 0 w 27371"/>
                    <a:gd name="connsiteY1" fmla="*/ 870372 h 883362"/>
                    <a:gd name="connsiteX2" fmla="*/ 25981 w 27371"/>
                    <a:gd name="connsiteY2" fmla="*/ 870372 h 883362"/>
                    <a:gd name="connsiteX3" fmla="*/ 25981 w 27371"/>
                    <a:gd name="connsiteY3" fmla="*/ 12991 h 883362"/>
                    <a:gd name="connsiteX4" fmla="*/ 0 w 2737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1" y="887693"/>
                        <a:pt x="25981" y="870372"/>
                      </a:cubicBezTo>
                      <a:cubicBezTo>
                        <a:pt x="25981" y="584578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2" name="Freeform: Shape 841">
                  <a:extLst>
                    <a:ext uri="{FF2B5EF4-FFF2-40B4-BE49-F238E27FC236}">
                      <a16:creationId xmlns:a16="http://schemas.microsoft.com/office/drawing/2014/main" xmlns="" id="{3682E61F-46FD-4ACA-875B-58CDDE318A9E}"/>
                    </a:ext>
                  </a:extLst>
                </p:cNvPr>
                <p:cNvSpPr/>
                <p:nvPr/>
              </p:nvSpPr>
              <p:spPr>
                <a:xfrm>
                  <a:off x="-156821" y="4199284"/>
                  <a:ext cx="190529" cy="119407"/>
                </a:xfrm>
                <a:custGeom>
                  <a:avLst/>
                  <a:gdLst>
                    <a:gd name="connsiteX0" fmla="*/ 95265 w 190529"/>
                    <a:gd name="connsiteY0" fmla="*/ 20732 h 119407"/>
                    <a:gd name="connsiteX1" fmla="*/ 0 w 190529"/>
                    <a:gd name="connsiteY1" fmla="*/ 12072 h 119407"/>
                    <a:gd name="connsiteX2" fmla="*/ 95265 w 190529"/>
                    <a:gd name="connsiteY2" fmla="*/ 98676 h 119407"/>
                    <a:gd name="connsiteX3" fmla="*/ 190529 w 190529"/>
                    <a:gd name="connsiteY3" fmla="*/ 107336 h 119407"/>
                    <a:gd name="connsiteX4" fmla="*/ 95265 w 190529"/>
                    <a:gd name="connsiteY4" fmla="*/ 20732 h 119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9407">
                      <a:moveTo>
                        <a:pt x="95265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5" y="98676"/>
                      </a:cubicBezTo>
                      <a:cubicBezTo>
                        <a:pt x="147227" y="124657"/>
                        <a:pt x="190529" y="124657"/>
                        <a:pt x="190529" y="107336"/>
                      </a:cubicBezTo>
                      <a:cubicBezTo>
                        <a:pt x="190529" y="81355"/>
                        <a:pt x="147227" y="46713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3" name="Freeform: Shape 842">
                  <a:extLst>
                    <a:ext uri="{FF2B5EF4-FFF2-40B4-BE49-F238E27FC236}">
                      <a16:creationId xmlns:a16="http://schemas.microsoft.com/office/drawing/2014/main" xmlns="" id="{CF6A574C-56D5-4E54-81AB-C772286318BA}"/>
                    </a:ext>
                  </a:extLst>
                </p:cNvPr>
                <p:cNvSpPr/>
                <p:nvPr/>
              </p:nvSpPr>
              <p:spPr>
                <a:xfrm>
                  <a:off x="-156821" y="3364268"/>
                  <a:ext cx="190529" cy="120393"/>
                </a:xfrm>
                <a:custGeom>
                  <a:avLst/>
                  <a:gdLst>
                    <a:gd name="connsiteX0" fmla="*/ 95265 w 190529"/>
                    <a:gd name="connsiteY0" fmla="*/ 24348 h 120393"/>
                    <a:gd name="connsiteX1" fmla="*/ 0 w 190529"/>
                    <a:gd name="connsiteY1" fmla="*/ 110952 h 120393"/>
                    <a:gd name="connsiteX2" fmla="*/ 95265 w 190529"/>
                    <a:gd name="connsiteY2" fmla="*/ 102292 h 120393"/>
                    <a:gd name="connsiteX3" fmla="*/ 190529 w 190529"/>
                    <a:gd name="connsiteY3" fmla="*/ 15687 h 120393"/>
                    <a:gd name="connsiteX4" fmla="*/ 95265 w 190529"/>
                    <a:gd name="connsiteY4" fmla="*/ 24348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5" y="24348"/>
                      </a:moveTo>
                      <a:cubicBezTo>
                        <a:pt x="43302" y="50329"/>
                        <a:pt x="0" y="93631"/>
                        <a:pt x="0" y="110952"/>
                      </a:cubicBezTo>
                      <a:cubicBezTo>
                        <a:pt x="0" y="128273"/>
                        <a:pt x="43302" y="119612"/>
                        <a:pt x="95265" y="102292"/>
                      </a:cubicBezTo>
                      <a:cubicBezTo>
                        <a:pt x="147227" y="76310"/>
                        <a:pt x="190529" y="41669"/>
                        <a:pt x="190529" y="15687"/>
                      </a:cubicBezTo>
                      <a:cubicBezTo>
                        <a:pt x="190529" y="-10294"/>
                        <a:pt x="147227" y="-1633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5" name="Graphic 1">
                <a:extLst>
                  <a:ext uri="{FF2B5EF4-FFF2-40B4-BE49-F238E27FC236}">
                    <a16:creationId xmlns:a16="http://schemas.microsoft.com/office/drawing/2014/main" xmlns="" id="{A20F8B95-89DA-4FBA-92DE-40BA065631CD}"/>
                  </a:ext>
                </a:extLst>
              </p:cNvPr>
              <p:cNvGrpSpPr/>
              <p:nvPr/>
            </p:nvGrpSpPr>
            <p:grpSpPr>
              <a:xfrm>
                <a:off x="267538" y="3147758"/>
                <a:ext cx="190529" cy="1381819"/>
                <a:chOff x="267538" y="3147758"/>
                <a:chExt cx="190529" cy="1381819"/>
              </a:xfrm>
              <a:grpFill/>
            </p:grpSpPr>
            <p:sp>
              <p:nvSpPr>
                <p:cNvPr id="838" name="Freeform: Shape 837">
                  <a:extLst>
                    <a:ext uri="{FF2B5EF4-FFF2-40B4-BE49-F238E27FC236}">
                      <a16:creationId xmlns:a16="http://schemas.microsoft.com/office/drawing/2014/main" xmlns="" id="{CFE6EAAB-264C-49C2-A988-0236312C804F}"/>
                    </a:ext>
                  </a:extLst>
                </p:cNvPr>
                <p:cNvSpPr/>
                <p:nvPr/>
              </p:nvSpPr>
              <p:spPr>
                <a:xfrm>
                  <a:off x="354142" y="3176436"/>
                  <a:ext cx="25981" cy="1325044"/>
                </a:xfrm>
                <a:custGeom>
                  <a:avLst/>
                  <a:gdLst>
                    <a:gd name="connsiteX0" fmla="*/ 0 w 25981"/>
                    <a:gd name="connsiteY0" fmla="*/ 12991 h 1325044"/>
                    <a:gd name="connsiteX1" fmla="*/ 0 w 25981"/>
                    <a:gd name="connsiteY1" fmla="*/ 1312054 h 1325044"/>
                    <a:gd name="connsiteX2" fmla="*/ 25981 w 25981"/>
                    <a:gd name="connsiteY2" fmla="*/ 1312054 h 1325044"/>
                    <a:gd name="connsiteX3" fmla="*/ 25981 w 25981"/>
                    <a:gd name="connsiteY3" fmla="*/ 12991 h 1325044"/>
                    <a:gd name="connsiteX4" fmla="*/ 0 w 2598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325044">
                      <a:moveTo>
                        <a:pt x="0" y="12991"/>
                      </a:moveTo>
                      <a:cubicBezTo>
                        <a:pt x="0" y="446012"/>
                        <a:pt x="0" y="879033"/>
                        <a:pt x="0" y="1312054"/>
                      </a:cubicBezTo>
                      <a:cubicBezTo>
                        <a:pt x="0" y="1329374"/>
                        <a:pt x="25981" y="1329374"/>
                        <a:pt x="25981" y="1312054"/>
                      </a:cubicBezTo>
                      <a:cubicBezTo>
                        <a:pt x="25981" y="879033"/>
                        <a:pt x="25981" y="44601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9" name="Freeform: Shape 838">
                  <a:extLst>
                    <a:ext uri="{FF2B5EF4-FFF2-40B4-BE49-F238E27FC236}">
                      <a16:creationId xmlns:a16="http://schemas.microsoft.com/office/drawing/2014/main" xmlns="" id="{08E69D66-0E63-40CD-9CB1-88E37EA9C451}"/>
                    </a:ext>
                  </a:extLst>
                </p:cNvPr>
                <p:cNvSpPr/>
                <p:nvPr/>
              </p:nvSpPr>
              <p:spPr>
                <a:xfrm>
                  <a:off x="267538" y="4398474"/>
                  <a:ext cx="190529" cy="131103"/>
                </a:xfrm>
                <a:custGeom>
                  <a:avLst/>
                  <a:gdLst>
                    <a:gd name="connsiteX0" fmla="*/ 95265 w 190529"/>
                    <a:gd name="connsiteY0" fmla="*/ 12071 h 131103"/>
                    <a:gd name="connsiteX1" fmla="*/ 0 w 190529"/>
                    <a:gd name="connsiteY1" fmla="*/ 20732 h 131103"/>
                    <a:gd name="connsiteX2" fmla="*/ 95265 w 190529"/>
                    <a:gd name="connsiteY2" fmla="*/ 115997 h 131103"/>
                    <a:gd name="connsiteX3" fmla="*/ 190529 w 190529"/>
                    <a:gd name="connsiteY3" fmla="*/ 98676 h 131103"/>
                    <a:gd name="connsiteX4" fmla="*/ 95265 w 190529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1103">
                      <a:moveTo>
                        <a:pt x="95265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5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64034"/>
                        <a:pt x="147227" y="38053"/>
                        <a:pt x="95265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0" name="Freeform: Shape 839">
                  <a:extLst>
                    <a:ext uri="{FF2B5EF4-FFF2-40B4-BE49-F238E27FC236}">
                      <a16:creationId xmlns:a16="http://schemas.microsoft.com/office/drawing/2014/main" xmlns="" id="{F7CA94F5-613B-4CA1-AD4C-E14609952EC4}"/>
                    </a:ext>
                  </a:extLst>
                </p:cNvPr>
                <p:cNvSpPr/>
                <p:nvPr/>
              </p:nvSpPr>
              <p:spPr>
                <a:xfrm>
                  <a:off x="267538" y="3147758"/>
                  <a:ext cx="190529" cy="135299"/>
                </a:xfrm>
                <a:custGeom>
                  <a:avLst/>
                  <a:gdLst>
                    <a:gd name="connsiteX0" fmla="*/ 95265 w 190529"/>
                    <a:gd name="connsiteY0" fmla="*/ 15687 h 135299"/>
                    <a:gd name="connsiteX1" fmla="*/ 0 w 190529"/>
                    <a:gd name="connsiteY1" fmla="*/ 110952 h 135299"/>
                    <a:gd name="connsiteX2" fmla="*/ 95265 w 190529"/>
                    <a:gd name="connsiteY2" fmla="*/ 119612 h 135299"/>
                    <a:gd name="connsiteX3" fmla="*/ 190529 w 190529"/>
                    <a:gd name="connsiteY3" fmla="*/ 24348 h 135299"/>
                    <a:gd name="connsiteX4" fmla="*/ 95265 w 190529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5299">
                      <a:moveTo>
                        <a:pt x="95265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5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5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6" name="Graphic 1">
                <a:extLst>
                  <a:ext uri="{FF2B5EF4-FFF2-40B4-BE49-F238E27FC236}">
                    <a16:creationId xmlns:a16="http://schemas.microsoft.com/office/drawing/2014/main" xmlns="" id="{730568B1-93ED-484D-973A-87B360D2A9A0}"/>
                  </a:ext>
                </a:extLst>
              </p:cNvPr>
              <p:cNvGrpSpPr/>
              <p:nvPr/>
            </p:nvGrpSpPr>
            <p:grpSpPr>
              <a:xfrm>
                <a:off x="700559" y="2957461"/>
                <a:ext cx="190529" cy="1762994"/>
                <a:chOff x="700559" y="2957461"/>
                <a:chExt cx="190529" cy="1762994"/>
              </a:xfrm>
              <a:grpFill/>
            </p:grpSpPr>
            <p:sp>
              <p:nvSpPr>
                <p:cNvPr id="835" name="Freeform: Shape 834">
                  <a:extLst>
                    <a:ext uri="{FF2B5EF4-FFF2-40B4-BE49-F238E27FC236}">
                      <a16:creationId xmlns:a16="http://schemas.microsoft.com/office/drawing/2014/main" xmlns="" id="{F76CB228-3B5E-47F8-A04D-7C93448F57D6}"/>
                    </a:ext>
                  </a:extLst>
                </p:cNvPr>
                <p:cNvSpPr/>
                <p:nvPr/>
              </p:nvSpPr>
              <p:spPr>
                <a:xfrm>
                  <a:off x="778503" y="2988897"/>
                  <a:ext cx="25981" cy="1685791"/>
                </a:xfrm>
                <a:custGeom>
                  <a:avLst/>
                  <a:gdLst>
                    <a:gd name="connsiteX0" fmla="*/ 0 w 25981"/>
                    <a:gd name="connsiteY0" fmla="*/ 10000 h 1685791"/>
                    <a:gd name="connsiteX1" fmla="*/ 0 w 25981"/>
                    <a:gd name="connsiteY1" fmla="*/ 1672801 h 1685791"/>
                    <a:gd name="connsiteX2" fmla="*/ 25981 w 25981"/>
                    <a:gd name="connsiteY2" fmla="*/ 1672801 h 1685791"/>
                    <a:gd name="connsiteX3" fmla="*/ 25981 w 25981"/>
                    <a:gd name="connsiteY3" fmla="*/ 10000 h 1685791"/>
                    <a:gd name="connsiteX4" fmla="*/ 0 w 25981"/>
                    <a:gd name="connsiteY4" fmla="*/ 10000 h 1685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5791">
                      <a:moveTo>
                        <a:pt x="0" y="10000"/>
                      </a:moveTo>
                      <a:cubicBezTo>
                        <a:pt x="0" y="564267"/>
                        <a:pt x="0" y="1118534"/>
                        <a:pt x="0" y="1672801"/>
                      </a:cubicBezTo>
                      <a:cubicBezTo>
                        <a:pt x="0" y="1690121"/>
                        <a:pt x="25981" y="1690121"/>
                        <a:pt x="25981" y="1672801"/>
                      </a:cubicBezTo>
                      <a:cubicBezTo>
                        <a:pt x="25981" y="1118534"/>
                        <a:pt x="25981" y="564267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6" name="Freeform: Shape 835">
                  <a:extLst>
                    <a:ext uri="{FF2B5EF4-FFF2-40B4-BE49-F238E27FC236}">
                      <a16:creationId xmlns:a16="http://schemas.microsoft.com/office/drawing/2014/main" xmlns="" id="{EFB74BD3-F6A0-4709-B236-ABF92CEECA15}"/>
                    </a:ext>
                  </a:extLst>
                </p:cNvPr>
                <p:cNvSpPr/>
                <p:nvPr/>
              </p:nvSpPr>
              <p:spPr>
                <a:xfrm>
                  <a:off x="700559" y="4568299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41437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110720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5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7" name="Freeform: Shape 836">
                  <a:extLst>
                    <a:ext uri="{FF2B5EF4-FFF2-40B4-BE49-F238E27FC236}">
                      <a16:creationId xmlns:a16="http://schemas.microsoft.com/office/drawing/2014/main" xmlns="" id="{E1D02371-7915-4439-953C-D32D8E246230}"/>
                    </a:ext>
                  </a:extLst>
                </p:cNvPr>
                <p:cNvSpPr/>
                <p:nvPr/>
              </p:nvSpPr>
              <p:spPr>
                <a:xfrm>
                  <a:off x="700559" y="2957461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110720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41437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5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7" name="Graphic 1">
                <a:extLst>
                  <a:ext uri="{FF2B5EF4-FFF2-40B4-BE49-F238E27FC236}">
                    <a16:creationId xmlns:a16="http://schemas.microsoft.com/office/drawing/2014/main" xmlns="" id="{82A8F07E-822E-415D-B015-CE122CE9FA06}"/>
                  </a:ext>
                </a:extLst>
              </p:cNvPr>
              <p:cNvGrpSpPr/>
              <p:nvPr/>
            </p:nvGrpSpPr>
            <p:grpSpPr>
              <a:xfrm>
                <a:off x="1124920" y="2820345"/>
                <a:ext cx="190529" cy="2045097"/>
                <a:chOff x="1124920" y="2820345"/>
                <a:chExt cx="190529" cy="2045097"/>
              </a:xfrm>
              <a:grpFill/>
            </p:grpSpPr>
            <p:sp>
              <p:nvSpPr>
                <p:cNvPr id="832" name="Freeform: Shape 831">
                  <a:extLst>
                    <a:ext uri="{FF2B5EF4-FFF2-40B4-BE49-F238E27FC236}">
                      <a16:creationId xmlns:a16="http://schemas.microsoft.com/office/drawing/2014/main" xmlns="" id="{4CA33528-335A-4CEA-A1B1-E1CF307C87B1}"/>
                    </a:ext>
                  </a:extLst>
                </p:cNvPr>
                <p:cNvSpPr/>
                <p:nvPr/>
              </p:nvSpPr>
              <p:spPr>
                <a:xfrm>
                  <a:off x="1211524" y="2850330"/>
                  <a:ext cx="25981" cy="1962924"/>
                </a:xfrm>
                <a:custGeom>
                  <a:avLst/>
                  <a:gdLst>
                    <a:gd name="connsiteX0" fmla="*/ 0 w 25981"/>
                    <a:gd name="connsiteY0" fmla="*/ 10000 h 1962924"/>
                    <a:gd name="connsiteX1" fmla="*/ 0 w 25981"/>
                    <a:gd name="connsiteY1" fmla="*/ 1949934 h 1962924"/>
                    <a:gd name="connsiteX2" fmla="*/ 25981 w 25981"/>
                    <a:gd name="connsiteY2" fmla="*/ 1949934 h 1962924"/>
                    <a:gd name="connsiteX3" fmla="*/ 25981 w 25981"/>
                    <a:gd name="connsiteY3" fmla="*/ 10000 h 1962924"/>
                    <a:gd name="connsiteX4" fmla="*/ 0 w 25981"/>
                    <a:gd name="connsiteY4" fmla="*/ 10000 h 1962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2924">
                      <a:moveTo>
                        <a:pt x="0" y="10000"/>
                      </a:moveTo>
                      <a:cubicBezTo>
                        <a:pt x="0" y="659532"/>
                        <a:pt x="0" y="1300403"/>
                        <a:pt x="0" y="1949934"/>
                      </a:cubicBezTo>
                      <a:cubicBezTo>
                        <a:pt x="0" y="1967255"/>
                        <a:pt x="25981" y="1967255"/>
                        <a:pt x="25981" y="1949934"/>
                      </a:cubicBezTo>
                      <a:cubicBezTo>
                        <a:pt x="25981" y="1300403"/>
                        <a:pt x="25981" y="659532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3" name="Freeform: Shape 832">
                  <a:extLst>
                    <a:ext uri="{FF2B5EF4-FFF2-40B4-BE49-F238E27FC236}">
                      <a16:creationId xmlns:a16="http://schemas.microsoft.com/office/drawing/2014/main" xmlns="" id="{98D43DBB-2AE9-4B1B-9DBF-5CA71A053A25}"/>
                    </a:ext>
                  </a:extLst>
                </p:cNvPr>
                <p:cNvSpPr/>
                <p:nvPr/>
              </p:nvSpPr>
              <p:spPr>
                <a:xfrm>
                  <a:off x="1124920" y="4694680"/>
                  <a:ext cx="190529" cy="170762"/>
                </a:xfrm>
                <a:custGeom>
                  <a:avLst/>
                  <a:gdLst>
                    <a:gd name="connsiteX0" fmla="*/ 95265 w 190529"/>
                    <a:gd name="connsiteY0" fmla="*/ 1659 h 170762"/>
                    <a:gd name="connsiteX1" fmla="*/ 0 w 190529"/>
                    <a:gd name="connsiteY1" fmla="*/ 62282 h 170762"/>
                    <a:gd name="connsiteX2" fmla="*/ 95265 w 190529"/>
                    <a:gd name="connsiteY2" fmla="*/ 166207 h 170762"/>
                    <a:gd name="connsiteX3" fmla="*/ 190529 w 190529"/>
                    <a:gd name="connsiteY3" fmla="*/ 105584 h 170762"/>
                    <a:gd name="connsiteX4" fmla="*/ 95265 w 190529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0762">
                      <a:moveTo>
                        <a:pt x="95265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5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5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4" name="Freeform: Shape 833">
                  <a:extLst>
                    <a:ext uri="{FF2B5EF4-FFF2-40B4-BE49-F238E27FC236}">
                      <a16:creationId xmlns:a16="http://schemas.microsoft.com/office/drawing/2014/main" xmlns="" id="{9050B76E-C327-43DF-AFF4-A7970496EC7F}"/>
                    </a:ext>
                  </a:extLst>
                </p:cNvPr>
                <p:cNvSpPr/>
                <p:nvPr/>
              </p:nvSpPr>
              <p:spPr>
                <a:xfrm>
                  <a:off x="1124920" y="2820345"/>
                  <a:ext cx="190529" cy="171551"/>
                </a:xfrm>
                <a:custGeom>
                  <a:avLst/>
                  <a:gdLst>
                    <a:gd name="connsiteX0" fmla="*/ 95265 w 190529"/>
                    <a:gd name="connsiteY0" fmla="*/ 5344 h 171551"/>
                    <a:gd name="connsiteX1" fmla="*/ 0 w 190529"/>
                    <a:gd name="connsiteY1" fmla="*/ 109269 h 171551"/>
                    <a:gd name="connsiteX2" fmla="*/ 95265 w 190529"/>
                    <a:gd name="connsiteY2" fmla="*/ 169892 h 171551"/>
                    <a:gd name="connsiteX3" fmla="*/ 190529 w 190529"/>
                    <a:gd name="connsiteY3" fmla="*/ 65967 h 171551"/>
                    <a:gd name="connsiteX4" fmla="*/ 95265 w 190529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1551">
                      <a:moveTo>
                        <a:pt x="95265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5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5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8" name="Graphic 1">
                <a:extLst>
                  <a:ext uri="{FF2B5EF4-FFF2-40B4-BE49-F238E27FC236}">
                    <a16:creationId xmlns:a16="http://schemas.microsoft.com/office/drawing/2014/main" xmlns="" id="{A340F104-75FB-414F-BD61-F7EE274DEB86}"/>
                  </a:ext>
                </a:extLst>
              </p:cNvPr>
              <p:cNvGrpSpPr/>
              <p:nvPr/>
            </p:nvGrpSpPr>
            <p:grpSpPr>
              <a:xfrm>
                <a:off x="1557941" y="2729310"/>
                <a:ext cx="190529" cy="2228168"/>
                <a:chOff x="1557941" y="2729310"/>
                <a:chExt cx="190529" cy="2228168"/>
              </a:xfrm>
              <a:grpFill/>
            </p:grpSpPr>
            <p:sp>
              <p:nvSpPr>
                <p:cNvPr id="829" name="Freeform: Shape 828">
                  <a:extLst>
                    <a:ext uri="{FF2B5EF4-FFF2-40B4-BE49-F238E27FC236}">
                      <a16:creationId xmlns:a16="http://schemas.microsoft.com/office/drawing/2014/main" xmlns="" id="{F116908B-70FC-4DE5-B111-7C7B23C7C6BE}"/>
                    </a:ext>
                  </a:extLst>
                </p:cNvPr>
                <p:cNvSpPr/>
                <p:nvPr/>
              </p:nvSpPr>
              <p:spPr>
                <a:xfrm>
                  <a:off x="1635884" y="2763726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2 h 2136133"/>
                    <a:gd name="connsiteX2" fmla="*/ 25981 w 25981"/>
                    <a:gd name="connsiteY2" fmla="*/ 2123142 h 2136133"/>
                    <a:gd name="connsiteX3" fmla="*/ 25981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2"/>
                      </a:cubicBezTo>
                      <a:cubicBezTo>
                        <a:pt x="0" y="2140463"/>
                        <a:pt x="25981" y="2140463"/>
                        <a:pt x="25981" y="2123142"/>
                      </a:cubicBezTo>
                      <a:cubicBezTo>
                        <a:pt x="25981" y="1421649"/>
                        <a:pt x="25981" y="720155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0" name="Freeform: Shape 829">
                  <a:extLst>
                    <a:ext uri="{FF2B5EF4-FFF2-40B4-BE49-F238E27FC236}">
                      <a16:creationId xmlns:a16="http://schemas.microsoft.com/office/drawing/2014/main" xmlns="" id="{CE6ACAE7-DB36-425C-BC18-8CD7C3F98CF8}"/>
                    </a:ext>
                  </a:extLst>
                </p:cNvPr>
                <p:cNvSpPr/>
                <p:nvPr/>
              </p:nvSpPr>
              <p:spPr>
                <a:xfrm>
                  <a:off x="1557941" y="4772957"/>
                  <a:ext cx="190529" cy="184521"/>
                </a:xfrm>
                <a:custGeom>
                  <a:avLst/>
                  <a:gdLst>
                    <a:gd name="connsiteX0" fmla="*/ 95265 w 190529"/>
                    <a:gd name="connsiteY0" fmla="*/ 1326 h 184521"/>
                    <a:gd name="connsiteX1" fmla="*/ 0 w 190529"/>
                    <a:gd name="connsiteY1" fmla="*/ 79270 h 184521"/>
                    <a:gd name="connsiteX2" fmla="*/ 95265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5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5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1" name="Freeform: Shape 830">
                  <a:extLst>
                    <a:ext uri="{FF2B5EF4-FFF2-40B4-BE49-F238E27FC236}">
                      <a16:creationId xmlns:a16="http://schemas.microsoft.com/office/drawing/2014/main" xmlns="" id="{19225DCB-EE9B-4F92-8341-12AEFD063F63}"/>
                    </a:ext>
                  </a:extLst>
                </p:cNvPr>
                <p:cNvSpPr/>
                <p:nvPr/>
              </p:nvSpPr>
              <p:spPr>
                <a:xfrm>
                  <a:off x="1557941" y="2729310"/>
                  <a:ext cx="190529" cy="184309"/>
                </a:xfrm>
                <a:custGeom>
                  <a:avLst/>
                  <a:gdLst>
                    <a:gd name="connsiteX0" fmla="*/ 95265 w 190529"/>
                    <a:gd name="connsiteY0" fmla="*/ 1115 h 184309"/>
                    <a:gd name="connsiteX1" fmla="*/ 0 w 190529"/>
                    <a:gd name="connsiteY1" fmla="*/ 105040 h 184309"/>
                    <a:gd name="connsiteX2" fmla="*/ 95265 w 190529"/>
                    <a:gd name="connsiteY2" fmla="*/ 182983 h 184309"/>
                    <a:gd name="connsiteX3" fmla="*/ 190529 w 190529"/>
                    <a:gd name="connsiteY3" fmla="*/ 79058 h 184309"/>
                    <a:gd name="connsiteX4" fmla="*/ 95265 w 190529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309">
                      <a:moveTo>
                        <a:pt x="95265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5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5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9" name="Graphic 1">
                <a:extLst>
                  <a:ext uri="{FF2B5EF4-FFF2-40B4-BE49-F238E27FC236}">
                    <a16:creationId xmlns:a16="http://schemas.microsoft.com/office/drawing/2014/main" xmlns="" id="{59D34EA7-BE3C-4A67-BE3A-426CE9F74772}"/>
                  </a:ext>
                </a:extLst>
              </p:cNvPr>
              <p:cNvGrpSpPr/>
              <p:nvPr/>
            </p:nvGrpSpPr>
            <p:grpSpPr>
              <a:xfrm>
                <a:off x="1982301" y="2704443"/>
                <a:ext cx="190529" cy="2286350"/>
                <a:chOff x="1982301" y="2704443"/>
                <a:chExt cx="190529" cy="2286350"/>
              </a:xfrm>
              <a:grpFill/>
            </p:grpSpPr>
            <p:sp>
              <p:nvSpPr>
                <p:cNvPr id="826" name="Freeform: Shape 825">
                  <a:extLst>
                    <a:ext uri="{FF2B5EF4-FFF2-40B4-BE49-F238E27FC236}">
                      <a16:creationId xmlns:a16="http://schemas.microsoft.com/office/drawing/2014/main" xmlns="" id="{A35D5A69-B13D-4BD9-BBF9-E43CA7FA9F0F}"/>
                    </a:ext>
                  </a:extLst>
                </p:cNvPr>
                <p:cNvSpPr/>
                <p:nvPr/>
              </p:nvSpPr>
              <p:spPr>
                <a:xfrm>
                  <a:off x="2068905" y="273475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1 w 25981"/>
                    <a:gd name="connsiteY2" fmla="*/ 2178095 h 2191085"/>
                    <a:gd name="connsiteX3" fmla="*/ 25981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1" y="2195416"/>
                        <a:pt x="25981" y="2178095"/>
                      </a:cubicBezTo>
                      <a:cubicBezTo>
                        <a:pt x="25981" y="1459281"/>
                        <a:pt x="25981" y="73180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7" name="Freeform: Shape 826">
                  <a:extLst>
                    <a:ext uri="{FF2B5EF4-FFF2-40B4-BE49-F238E27FC236}">
                      <a16:creationId xmlns:a16="http://schemas.microsoft.com/office/drawing/2014/main" xmlns="" id="{03F03C01-59AE-4101-9C1E-0B2B7A47948D}"/>
                    </a:ext>
                  </a:extLst>
                </p:cNvPr>
                <p:cNvSpPr/>
                <p:nvPr/>
              </p:nvSpPr>
              <p:spPr>
                <a:xfrm>
                  <a:off x="1982301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3464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8" name="Freeform: Shape 827">
                  <a:extLst>
                    <a:ext uri="{FF2B5EF4-FFF2-40B4-BE49-F238E27FC236}">
                      <a16:creationId xmlns:a16="http://schemas.microsoft.com/office/drawing/2014/main" xmlns="" id="{C0EDC92E-20FD-42E3-B6A0-506F389101F9}"/>
                    </a:ext>
                  </a:extLst>
                </p:cNvPr>
                <p:cNvSpPr/>
                <p:nvPr/>
              </p:nvSpPr>
              <p:spPr>
                <a:xfrm>
                  <a:off x="1982301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4330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0" name="Graphic 1">
                <a:extLst>
                  <a:ext uri="{FF2B5EF4-FFF2-40B4-BE49-F238E27FC236}">
                    <a16:creationId xmlns:a16="http://schemas.microsoft.com/office/drawing/2014/main" xmlns="" id="{C8BD8665-601A-4079-AC4C-13EBB49FF834}"/>
                  </a:ext>
                </a:extLst>
              </p:cNvPr>
              <p:cNvGrpSpPr/>
              <p:nvPr/>
            </p:nvGrpSpPr>
            <p:grpSpPr>
              <a:xfrm>
                <a:off x="2415322" y="2729098"/>
                <a:ext cx="190529" cy="2228380"/>
                <a:chOff x="2415322" y="2729098"/>
                <a:chExt cx="190529" cy="2228380"/>
              </a:xfrm>
              <a:grpFill/>
            </p:grpSpPr>
            <p:sp>
              <p:nvSpPr>
                <p:cNvPr id="823" name="Freeform: Shape 822">
                  <a:extLst>
                    <a:ext uri="{FF2B5EF4-FFF2-40B4-BE49-F238E27FC236}">
                      <a16:creationId xmlns:a16="http://schemas.microsoft.com/office/drawing/2014/main" xmlns="" id="{F99D0950-A45B-458A-AD51-A6D6EED5AA39}"/>
                    </a:ext>
                  </a:extLst>
                </p:cNvPr>
                <p:cNvSpPr/>
                <p:nvPr/>
              </p:nvSpPr>
              <p:spPr>
                <a:xfrm>
                  <a:off x="2493266" y="2760736"/>
                  <a:ext cx="25981" cy="2139123"/>
                </a:xfrm>
                <a:custGeom>
                  <a:avLst/>
                  <a:gdLst>
                    <a:gd name="connsiteX0" fmla="*/ 0 w 25981"/>
                    <a:gd name="connsiteY0" fmla="*/ 12991 h 2139123"/>
                    <a:gd name="connsiteX1" fmla="*/ 0 w 25981"/>
                    <a:gd name="connsiteY1" fmla="*/ 2126133 h 2139123"/>
                    <a:gd name="connsiteX2" fmla="*/ 25981 w 25981"/>
                    <a:gd name="connsiteY2" fmla="*/ 2126133 h 2139123"/>
                    <a:gd name="connsiteX3" fmla="*/ 25981 w 25981"/>
                    <a:gd name="connsiteY3" fmla="*/ 12991 h 2139123"/>
                    <a:gd name="connsiteX4" fmla="*/ 0 w 25981"/>
                    <a:gd name="connsiteY4" fmla="*/ 12991 h 2139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9123">
                      <a:moveTo>
                        <a:pt x="0" y="12991"/>
                      </a:moveTo>
                      <a:cubicBezTo>
                        <a:pt x="0" y="714485"/>
                        <a:pt x="0" y="1424639"/>
                        <a:pt x="0" y="2126133"/>
                      </a:cubicBezTo>
                      <a:cubicBezTo>
                        <a:pt x="0" y="2143454"/>
                        <a:pt x="25981" y="2143454"/>
                        <a:pt x="25981" y="2126133"/>
                      </a:cubicBezTo>
                      <a:cubicBezTo>
                        <a:pt x="25981" y="1424639"/>
                        <a:pt x="25981" y="71448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4" name="Freeform: Shape 823">
                  <a:extLst>
                    <a:ext uri="{FF2B5EF4-FFF2-40B4-BE49-F238E27FC236}">
                      <a16:creationId xmlns:a16="http://schemas.microsoft.com/office/drawing/2014/main" xmlns="" id="{C473053E-5309-4A81-92DD-A6EF952F7CAB}"/>
                    </a:ext>
                  </a:extLst>
                </p:cNvPr>
                <p:cNvSpPr/>
                <p:nvPr/>
              </p:nvSpPr>
              <p:spPr>
                <a:xfrm>
                  <a:off x="2415322" y="4772957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105251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79270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4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5" name="Freeform: Shape 824">
                  <a:extLst>
                    <a:ext uri="{FF2B5EF4-FFF2-40B4-BE49-F238E27FC236}">
                      <a16:creationId xmlns:a16="http://schemas.microsoft.com/office/drawing/2014/main" xmlns="" id="{C16EEDC2-9A75-4848-B885-526A26703F69}"/>
                    </a:ext>
                  </a:extLst>
                </p:cNvPr>
                <p:cNvSpPr/>
                <p:nvPr/>
              </p:nvSpPr>
              <p:spPr>
                <a:xfrm>
                  <a:off x="2415322" y="2729098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79270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53289"/>
                        <a:pt x="147227" y="9987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1" name="Graphic 1">
                <a:extLst>
                  <a:ext uri="{FF2B5EF4-FFF2-40B4-BE49-F238E27FC236}">
                    <a16:creationId xmlns:a16="http://schemas.microsoft.com/office/drawing/2014/main" xmlns="" id="{A6327605-B49D-48CE-8402-AD06C4DF9EF9}"/>
                  </a:ext>
                </a:extLst>
              </p:cNvPr>
              <p:cNvGrpSpPr/>
              <p:nvPr/>
            </p:nvGrpSpPr>
            <p:grpSpPr>
              <a:xfrm>
                <a:off x="2839683" y="2821134"/>
                <a:ext cx="190528" cy="2044308"/>
                <a:chOff x="2839683" y="2821134"/>
                <a:chExt cx="190528" cy="2044308"/>
              </a:xfrm>
              <a:grpFill/>
            </p:grpSpPr>
            <p:sp>
              <p:nvSpPr>
                <p:cNvPr id="820" name="Freeform: Shape 819">
                  <a:extLst>
                    <a:ext uri="{FF2B5EF4-FFF2-40B4-BE49-F238E27FC236}">
                      <a16:creationId xmlns:a16="http://schemas.microsoft.com/office/drawing/2014/main" xmlns="" id="{9A05CC49-01DA-454D-BCEA-C0FD0142B9BE}"/>
                    </a:ext>
                  </a:extLst>
                </p:cNvPr>
                <p:cNvSpPr/>
                <p:nvPr/>
              </p:nvSpPr>
              <p:spPr>
                <a:xfrm>
                  <a:off x="2926287" y="2847340"/>
                  <a:ext cx="25981" cy="1965915"/>
                </a:xfrm>
                <a:custGeom>
                  <a:avLst/>
                  <a:gdLst>
                    <a:gd name="connsiteX0" fmla="*/ 0 w 25981"/>
                    <a:gd name="connsiteY0" fmla="*/ 12991 h 1965915"/>
                    <a:gd name="connsiteX1" fmla="*/ 0 w 25981"/>
                    <a:gd name="connsiteY1" fmla="*/ 1952924 h 1965915"/>
                    <a:gd name="connsiteX2" fmla="*/ 25981 w 25981"/>
                    <a:gd name="connsiteY2" fmla="*/ 1952924 h 1965915"/>
                    <a:gd name="connsiteX3" fmla="*/ 25981 w 25981"/>
                    <a:gd name="connsiteY3" fmla="*/ 12991 h 1965915"/>
                    <a:gd name="connsiteX4" fmla="*/ 0 w 25981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4"/>
                      </a:cubicBezTo>
                      <a:cubicBezTo>
                        <a:pt x="0" y="1970245"/>
                        <a:pt x="25981" y="1970245"/>
                        <a:pt x="25981" y="1952924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1" name="Freeform: Shape 820">
                  <a:extLst>
                    <a:ext uri="{FF2B5EF4-FFF2-40B4-BE49-F238E27FC236}">
                      <a16:creationId xmlns:a16="http://schemas.microsoft.com/office/drawing/2014/main" xmlns="" id="{D1B95B00-3684-40D8-B5F7-8D0F001B8133}"/>
                    </a:ext>
                  </a:extLst>
                </p:cNvPr>
                <p:cNvSpPr/>
                <p:nvPr/>
              </p:nvSpPr>
              <p:spPr>
                <a:xfrm>
                  <a:off x="2839683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105584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62282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10320"/>
                        <a:pt x="0" y="62282"/>
                        <a:pt x="0" y="105584"/>
                      </a:cubicBezTo>
                      <a:cubicBezTo>
                        <a:pt x="0" y="148886"/>
                        <a:pt x="43302" y="183528"/>
                        <a:pt x="95264" y="166207"/>
                      </a:cubicBezTo>
                      <a:cubicBezTo>
                        <a:pt x="147227" y="148886"/>
                        <a:pt x="190529" y="105584"/>
                        <a:pt x="190529" y="62282"/>
                      </a:cubicBezTo>
                      <a:cubicBezTo>
                        <a:pt x="190529" y="18980"/>
                        <a:pt x="147227" y="-7001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2" name="Freeform: Shape 821">
                  <a:extLst>
                    <a:ext uri="{FF2B5EF4-FFF2-40B4-BE49-F238E27FC236}">
                      <a16:creationId xmlns:a16="http://schemas.microsoft.com/office/drawing/2014/main" xmlns="" id="{508D2336-F204-4484-AE44-3F8CC9C96EEE}"/>
                    </a:ext>
                  </a:extLst>
                </p:cNvPr>
                <p:cNvSpPr/>
                <p:nvPr/>
              </p:nvSpPr>
              <p:spPr>
                <a:xfrm>
                  <a:off x="2839683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2" name="Graphic 1">
                <a:extLst>
                  <a:ext uri="{FF2B5EF4-FFF2-40B4-BE49-F238E27FC236}">
                    <a16:creationId xmlns:a16="http://schemas.microsoft.com/office/drawing/2014/main" xmlns="" id="{69BDA507-6A49-497A-A0A5-11108DD9AEEF}"/>
                  </a:ext>
                </a:extLst>
              </p:cNvPr>
              <p:cNvGrpSpPr/>
              <p:nvPr/>
            </p:nvGrpSpPr>
            <p:grpSpPr>
              <a:xfrm>
                <a:off x="3272704" y="2957461"/>
                <a:ext cx="190528" cy="1768406"/>
                <a:chOff x="3272704" y="2957461"/>
                <a:chExt cx="190528" cy="1768406"/>
              </a:xfrm>
              <a:grpFill/>
            </p:grpSpPr>
            <p:sp>
              <p:nvSpPr>
                <p:cNvPr id="817" name="Freeform: Shape 816">
                  <a:extLst>
                    <a:ext uri="{FF2B5EF4-FFF2-40B4-BE49-F238E27FC236}">
                      <a16:creationId xmlns:a16="http://schemas.microsoft.com/office/drawing/2014/main" xmlns="" id="{813A8180-3B6A-4021-BBA4-CD440A78F3C0}"/>
                    </a:ext>
                  </a:extLst>
                </p:cNvPr>
                <p:cNvSpPr/>
                <p:nvPr/>
              </p:nvSpPr>
              <p:spPr>
                <a:xfrm>
                  <a:off x="3350647" y="2985907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1 w 25981"/>
                    <a:gd name="connsiteY2" fmla="*/ 1675791 h 1688781"/>
                    <a:gd name="connsiteX3" fmla="*/ 25981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7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8" name="Freeform: Shape 817">
                  <a:extLst>
                    <a:ext uri="{FF2B5EF4-FFF2-40B4-BE49-F238E27FC236}">
                      <a16:creationId xmlns:a16="http://schemas.microsoft.com/office/drawing/2014/main" xmlns="" id="{A07B09E4-8FF5-4FCD-82C7-B563715667CA}"/>
                    </a:ext>
                  </a:extLst>
                </p:cNvPr>
                <p:cNvSpPr/>
                <p:nvPr/>
              </p:nvSpPr>
              <p:spPr>
                <a:xfrm>
                  <a:off x="3272704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9" name="Freeform: Shape 818">
                  <a:extLst>
                    <a:ext uri="{FF2B5EF4-FFF2-40B4-BE49-F238E27FC236}">
                      <a16:creationId xmlns:a16="http://schemas.microsoft.com/office/drawing/2014/main" xmlns="" id="{B46CBC9A-FD48-471E-AA28-05560BB02C47}"/>
                    </a:ext>
                  </a:extLst>
                </p:cNvPr>
                <p:cNvSpPr/>
                <p:nvPr/>
              </p:nvSpPr>
              <p:spPr>
                <a:xfrm>
                  <a:off x="3272704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9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3" name="Graphic 1">
                <a:extLst>
                  <a:ext uri="{FF2B5EF4-FFF2-40B4-BE49-F238E27FC236}">
                    <a16:creationId xmlns:a16="http://schemas.microsoft.com/office/drawing/2014/main" xmlns="" id="{33991580-7B96-4E7A-9D9C-731647FE1064}"/>
                  </a:ext>
                </a:extLst>
              </p:cNvPr>
              <p:cNvGrpSpPr/>
              <p:nvPr/>
            </p:nvGrpSpPr>
            <p:grpSpPr>
              <a:xfrm>
                <a:off x="3697064" y="3139678"/>
                <a:ext cx="190529" cy="1398559"/>
                <a:chOff x="3697064" y="3139678"/>
                <a:chExt cx="190529" cy="1398559"/>
              </a:xfrm>
              <a:grpFill/>
            </p:grpSpPr>
            <p:sp>
              <p:nvSpPr>
                <p:cNvPr id="814" name="Freeform: Shape 813">
                  <a:extLst>
                    <a:ext uri="{FF2B5EF4-FFF2-40B4-BE49-F238E27FC236}">
                      <a16:creationId xmlns:a16="http://schemas.microsoft.com/office/drawing/2014/main" xmlns="" id="{73C9AD01-298C-4FEF-BA38-6E506A2007DC}"/>
                    </a:ext>
                  </a:extLst>
                </p:cNvPr>
                <p:cNvSpPr/>
                <p:nvPr/>
              </p:nvSpPr>
              <p:spPr>
                <a:xfrm>
                  <a:off x="3775008" y="3170766"/>
                  <a:ext cx="27371" cy="1322053"/>
                </a:xfrm>
                <a:custGeom>
                  <a:avLst/>
                  <a:gdLst>
                    <a:gd name="connsiteX0" fmla="*/ 0 w 27371"/>
                    <a:gd name="connsiteY0" fmla="*/ 10000 h 1322053"/>
                    <a:gd name="connsiteX1" fmla="*/ 0 w 27371"/>
                    <a:gd name="connsiteY1" fmla="*/ 1309063 h 1322053"/>
                    <a:gd name="connsiteX2" fmla="*/ 25981 w 27371"/>
                    <a:gd name="connsiteY2" fmla="*/ 1309063 h 1322053"/>
                    <a:gd name="connsiteX3" fmla="*/ 25981 w 27371"/>
                    <a:gd name="connsiteY3" fmla="*/ 10000 h 1322053"/>
                    <a:gd name="connsiteX4" fmla="*/ 0 w 27371"/>
                    <a:gd name="connsiteY4" fmla="*/ 10000 h 1322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2053">
                      <a:moveTo>
                        <a:pt x="0" y="10000"/>
                      </a:moveTo>
                      <a:cubicBezTo>
                        <a:pt x="0" y="443021"/>
                        <a:pt x="0" y="876042"/>
                        <a:pt x="0" y="1309063"/>
                      </a:cubicBezTo>
                      <a:cubicBezTo>
                        <a:pt x="0" y="1326384"/>
                        <a:pt x="25981" y="1326384"/>
                        <a:pt x="25981" y="1309063"/>
                      </a:cubicBezTo>
                      <a:cubicBezTo>
                        <a:pt x="25981" y="876042"/>
                        <a:pt x="25981" y="443021"/>
                        <a:pt x="25981" y="10000"/>
                      </a:cubicBezTo>
                      <a:cubicBezTo>
                        <a:pt x="3464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5" name="Freeform: Shape 814">
                  <a:extLst>
                    <a:ext uri="{FF2B5EF4-FFF2-40B4-BE49-F238E27FC236}">
                      <a16:creationId xmlns:a16="http://schemas.microsoft.com/office/drawing/2014/main" xmlns="" id="{89A599EC-27F8-44A9-8ED4-16987711111D}"/>
                    </a:ext>
                  </a:extLst>
                </p:cNvPr>
                <p:cNvSpPr/>
                <p:nvPr/>
              </p:nvSpPr>
              <p:spPr>
                <a:xfrm>
                  <a:off x="3697064" y="4401534"/>
                  <a:ext cx="190529" cy="136703"/>
                </a:xfrm>
                <a:custGeom>
                  <a:avLst/>
                  <a:gdLst>
                    <a:gd name="connsiteX0" fmla="*/ 95265 w 190529"/>
                    <a:gd name="connsiteY0" fmla="*/ 9011 h 136703"/>
                    <a:gd name="connsiteX1" fmla="*/ 0 w 190529"/>
                    <a:gd name="connsiteY1" fmla="*/ 104276 h 136703"/>
                    <a:gd name="connsiteX2" fmla="*/ 95265 w 190529"/>
                    <a:gd name="connsiteY2" fmla="*/ 121597 h 136703"/>
                    <a:gd name="connsiteX3" fmla="*/ 190529 w 190529"/>
                    <a:gd name="connsiteY3" fmla="*/ 26332 h 136703"/>
                    <a:gd name="connsiteX4" fmla="*/ 95265 w 190529"/>
                    <a:gd name="connsiteY4" fmla="*/ 9011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6703">
                      <a:moveTo>
                        <a:pt x="95265" y="9011"/>
                      </a:moveTo>
                      <a:cubicBezTo>
                        <a:pt x="43302" y="26332"/>
                        <a:pt x="0" y="69634"/>
                        <a:pt x="0" y="104276"/>
                      </a:cubicBezTo>
                      <a:cubicBezTo>
                        <a:pt x="0" y="138918"/>
                        <a:pt x="43302" y="147578"/>
                        <a:pt x="95265" y="121597"/>
                      </a:cubicBezTo>
                      <a:cubicBezTo>
                        <a:pt x="147227" y="95615"/>
                        <a:pt x="190529" y="52313"/>
                        <a:pt x="190529" y="26332"/>
                      </a:cubicBezTo>
                      <a:cubicBezTo>
                        <a:pt x="190529" y="351"/>
                        <a:pt x="147227" y="-8309"/>
                        <a:pt x="95265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6" name="Freeform: Shape 815">
                  <a:extLst>
                    <a:ext uri="{FF2B5EF4-FFF2-40B4-BE49-F238E27FC236}">
                      <a16:creationId xmlns:a16="http://schemas.microsoft.com/office/drawing/2014/main" xmlns="" id="{89404B42-37D0-4BB5-9301-40616DF260A0}"/>
                    </a:ext>
                  </a:extLst>
                </p:cNvPr>
                <p:cNvSpPr/>
                <p:nvPr/>
              </p:nvSpPr>
              <p:spPr>
                <a:xfrm>
                  <a:off x="3697064" y="3139678"/>
                  <a:ext cx="190529" cy="139763"/>
                </a:xfrm>
                <a:custGeom>
                  <a:avLst/>
                  <a:gdLst>
                    <a:gd name="connsiteX0" fmla="*/ 95265 w 190529"/>
                    <a:gd name="connsiteY0" fmla="*/ 15107 h 139763"/>
                    <a:gd name="connsiteX1" fmla="*/ 0 w 190529"/>
                    <a:gd name="connsiteY1" fmla="*/ 32427 h 139763"/>
                    <a:gd name="connsiteX2" fmla="*/ 95265 w 190529"/>
                    <a:gd name="connsiteY2" fmla="*/ 127692 h 139763"/>
                    <a:gd name="connsiteX3" fmla="*/ 190529 w 190529"/>
                    <a:gd name="connsiteY3" fmla="*/ 119032 h 139763"/>
                    <a:gd name="connsiteX4" fmla="*/ 95265 w 190529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7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4" name="Graphic 1">
                <a:extLst>
                  <a:ext uri="{FF2B5EF4-FFF2-40B4-BE49-F238E27FC236}">
                    <a16:creationId xmlns:a16="http://schemas.microsoft.com/office/drawing/2014/main" xmlns="" id="{80864A29-70F7-4964-A2B1-26ACBBE64933}"/>
                  </a:ext>
                </a:extLst>
              </p:cNvPr>
              <p:cNvGrpSpPr/>
              <p:nvPr/>
            </p:nvGrpSpPr>
            <p:grpSpPr>
              <a:xfrm>
                <a:off x="4121425" y="3364268"/>
                <a:ext cx="190529" cy="958039"/>
                <a:chOff x="4121425" y="3364268"/>
                <a:chExt cx="190529" cy="958039"/>
              </a:xfrm>
              <a:grpFill/>
            </p:grpSpPr>
            <p:sp>
              <p:nvSpPr>
                <p:cNvPr id="811" name="Freeform: Shape 810">
                  <a:extLst>
                    <a:ext uri="{FF2B5EF4-FFF2-40B4-BE49-F238E27FC236}">
                      <a16:creationId xmlns:a16="http://schemas.microsoft.com/office/drawing/2014/main" xmlns="" id="{1A9CDF4D-DA58-4B75-8C4C-D6C2D4169723}"/>
                    </a:ext>
                  </a:extLst>
                </p:cNvPr>
                <p:cNvSpPr/>
                <p:nvPr/>
              </p:nvSpPr>
              <p:spPr>
                <a:xfrm>
                  <a:off x="4208029" y="3392946"/>
                  <a:ext cx="25981" cy="892023"/>
                </a:xfrm>
                <a:custGeom>
                  <a:avLst/>
                  <a:gdLst>
                    <a:gd name="connsiteX0" fmla="*/ 0 w 25981"/>
                    <a:gd name="connsiteY0" fmla="*/ 12991 h 892023"/>
                    <a:gd name="connsiteX1" fmla="*/ 0 w 25981"/>
                    <a:gd name="connsiteY1" fmla="*/ 879033 h 892023"/>
                    <a:gd name="connsiteX2" fmla="*/ 25981 w 25981"/>
                    <a:gd name="connsiteY2" fmla="*/ 879033 h 892023"/>
                    <a:gd name="connsiteX3" fmla="*/ 25981 w 25981"/>
                    <a:gd name="connsiteY3" fmla="*/ 12991 h 892023"/>
                    <a:gd name="connsiteX4" fmla="*/ 0 w 25981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3"/>
                      </a:cubicBezTo>
                      <a:cubicBezTo>
                        <a:pt x="0" y="896353"/>
                        <a:pt x="25981" y="896353"/>
                        <a:pt x="25981" y="879033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2" name="Freeform: Shape 811">
                  <a:extLst>
                    <a:ext uri="{FF2B5EF4-FFF2-40B4-BE49-F238E27FC236}">
                      <a16:creationId xmlns:a16="http://schemas.microsoft.com/office/drawing/2014/main" xmlns="" id="{3B71AC87-9706-4033-A4EA-7CD77297E504}"/>
                    </a:ext>
                  </a:extLst>
                </p:cNvPr>
                <p:cNvSpPr/>
                <p:nvPr/>
              </p:nvSpPr>
              <p:spPr>
                <a:xfrm>
                  <a:off x="4121425" y="4201915"/>
                  <a:ext cx="190529" cy="120393"/>
                </a:xfrm>
                <a:custGeom>
                  <a:avLst/>
                  <a:gdLst>
                    <a:gd name="connsiteX0" fmla="*/ 95264 w 190529"/>
                    <a:gd name="connsiteY0" fmla="*/ 18102 h 120393"/>
                    <a:gd name="connsiteX1" fmla="*/ 0 w 190529"/>
                    <a:gd name="connsiteY1" fmla="*/ 104706 h 120393"/>
                    <a:gd name="connsiteX2" fmla="*/ 95264 w 190529"/>
                    <a:gd name="connsiteY2" fmla="*/ 96046 h 120393"/>
                    <a:gd name="connsiteX3" fmla="*/ 190529 w 190529"/>
                    <a:gd name="connsiteY3" fmla="*/ 9441 h 120393"/>
                    <a:gd name="connsiteX4" fmla="*/ 95264 w 190529"/>
                    <a:gd name="connsiteY4" fmla="*/ 18102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4" y="18102"/>
                      </a:moveTo>
                      <a:cubicBezTo>
                        <a:pt x="43302" y="44083"/>
                        <a:pt x="0" y="78725"/>
                        <a:pt x="0" y="104706"/>
                      </a:cubicBezTo>
                      <a:cubicBezTo>
                        <a:pt x="0" y="130687"/>
                        <a:pt x="43302" y="122027"/>
                        <a:pt x="95264" y="96046"/>
                      </a:cubicBezTo>
                      <a:cubicBezTo>
                        <a:pt x="147227" y="70064"/>
                        <a:pt x="190529" y="26762"/>
                        <a:pt x="190529" y="9441"/>
                      </a:cubicBezTo>
                      <a:cubicBezTo>
                        <a:pt x="190529" y="-7880"/>
                        <a:pt x="147227" y="781"/>
                        <a:pt x="95264" y="1810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3" name="Freeform: Shape 812">
                  <a:extLst>
                    <a:ext uri="{FF2B5EF4-FFF2-40B4-BE49-F238E27FC236}">
                      <a16:creationId xmlns:a16="http://schemas.microsoft.com/office/drawing/2014/main" xmlns="" id="{BB33E299-BF33-48C0-9C9F-BECB149EFD9A}"/>
                    </a:ext>
                  </a:extLst>
                </p:cNvPr>
                <p:cNvSpPr/>
                <p:nvPr/>
              </p:nvSpPr>
              <p:spPr>
                <a:xfrm>
                  <a:off x="4121425" y="3364268"/>
                  <a:ext cx="190529" cy="123023"/>
                </a:xfrm>
                <a:custGeom>
                  <a:avLst/>
                  <a:gdLst>
                    <a:gd name="connsiteX0" fmla="*/ 95264 w 190529"/>
                    <a:gd name="connsiteY0" fmla="*/ 24348 h 123023"/>
                    <a:gd name="connsiteX1" fmla="*/ 0 w 190529"/>
                    <a:gd name="connsiteY1" fmla="*/ 15687 h 123023"/>
                    <a:gd name="connsiteX2" fmla="*/ 95264 w 190529"/>
                    <a:gd name="connsiteY2" fmla="*/ 102292 h 123023"/>
                    <a:gd name="connsiteX3" fmla="*/ 190529 w 190529"/>
                    <a:gd name="connsiteY3" fmla="*/ 110952 h 123023"/>
                    <a:gd name="connsiteX4" fmla="*/ 95264 w 190529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3023">
                      <a:moveTo>
                        <a:pt x="95264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4" y="102292"/>
                      </a:cubicBezTo>
                      <a:cubicBezTo>
                        <a:pt x="147227" y="128273"/>
                        <a:pt x="190529" y="128273"/>
                        <a:pt x="190529" y="110952"/>
                      </a:cubicBezTo>
                      <a:cubicBezTo>
                        <a:pt x="190529" y="93631"/>
                        <a:pt x="147227" y="50329"/>
                        <a:pt x="95264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5" name="Graphic 1">
                <a:extLst>
                  <a:ext uri="{FF2B5EF4-FFF2-40B4-BE49-F238E27FC236}">
                    <a16:creationId xmlns:a16="http://schemas.microsoft.com/office/drawing/2014/main" xmlns="" id="{E7156297-C98E-4E8D-8CCD-98D5C3D7B9AC}"/>
                  </a:ext>
                </a:extLst>
              </p:cNvPr>
              <p:cNvGrpSpPr/>
              <p:nvPr/>
            </p:nvGrpSpPr>
            <p:grpSpPr>
              <a:xfrm>
                <a:off x="4554446" y="3602003"/>
                <a:ext cx="190529" cy="482570"/>
                <a:chOff x="4554446" y="3602003"/>
                <a:chExt cx="190529" cy="482570"/>
              </a:xfrm>
              <a:grpFill/>
            </p:grpSpPr>
            <p:sp>
              <p:nvSpPr>
                <p:cNvPr id="808" name="Freeform: Shape 807">
                  <a:extLst>
                    <a:ext uri="{FF2B5EF4-FFF2-40B4-BE49-F238E27FC236}">
                      <a16:creationId xmlns:a16="http://schemas.microsoft.com/office/drawing/2014/main" xmlns="" id="{BE3F8538-00A8-4892-B78D-90C06F62A897}"/>
                    </a:ext>
                  </a:extLst>
                </p:cNvPr>
                <p:cNvSpPr/>
                <p:nvPr/>
              </p:nvSpPr>
              <p:spPr>
                <a:xfrm>
                  <a:off x="4632389" y="3635438"/>
                  <a:ext cx="27371" cy="407039"/>
                </a:xfrm>
                <a:custGeom>
                  <a:avLst/>
                  <a:gdLst>
                    <a:gd name="connsiteX0" fmla="*/ 0 w 27371"/>
                    <a:gd name="connsiteY0" fmla="*/ 12991 h 407039"/>
                    <a:gd name="connsiteX1" fmla="*/ 0 w 27371"/>
                    <a:gd name="connsiteY1" fmla="*/ 394049 h 407039"/>
                    <a:gd name="connsiteX2" fmla="*/ 25982 w 27371"/>
                    <a:gd name="connsiteY2" fmla="*/ 394049 h 407039"/>
                    <a:gd name="connsiteX3" fmla="*/ 25982 w 27371"/>
                    <a:gd name="connsiteY3" fmla="*/ 12991 h 407039"/>
                    <a:gd name="connsiteX4" fmla="*/ 0 w 2737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9" name="Freeform: Shape 808">
                  <a:extLst>
                    <a:ext uri="{FF2B5EF4-FFF2-40B4-BE49-F238E27FC236}">
                      <a16:creationId xmlns:a16="http://schemas.microsoft.com/office/drawing/2014/main" xmlns="" id="{C144EB36-E5EA-4BC4-9E69-37784D9C8524}"/>
                    </a:ext>
                  </a:extLst>
                </p:cNvPr>
                <p:cNvSpPr/>
                <p:nvPr/>
              </p:nvSpPr>
              <p:spPr>
                <a:xfrm>
                  <a:off x="4554446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106178 h 109301"/>
                    <a:gd name="connsiteX2" fmla="*/ 95264 w 190529"/>
                    <a:gd name="connsiteY2" fmla="*/ 71536 h 109301"/>
                    <a:gd name="connsiteX3" fmla="*/ 190529 w 190529"/>
                    <a:gd name="connsiteY3" fmla="*/ 2253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62876"/>
                        <a:pt x="0" y="97517"/>
                        <a:pt x="0" y="106178"/>
                      </a:cubicBezTo>
                      <a:cubicBezTo>
                        <a:pt x="0" y="114838"/>
                        <a:pt x="43302" y="106178"/>
                        <a:pt x="95264" y="71536"/>
                      </a:cubicBezTo>
                      <a:cubicBezTo>
                        <a:pt x="147227" y="36895"/>
                        <a:pt x="190529" y="10913"/>
                        <a:pt x="190529" y="2253"/>
                      </a:cubicBezTo>
                      <a:cubicBezTo>
                        <a:pt x="190529" y="-6408"/>
                        <a:pt x="147227" y="10913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0" name="Freeform: Shape 809">
                  <a:extLst>
                    <a:ext uri="{FF2B5EF4-FFF2-40B4-BE49-F238E27FC236}">
                      <a16:creationId xmlns:a16="http://schemas.microsoft.com/office/drawing/2014/main" xmlns="" id="{8F96F1C9-A23F-42E1-AE3B-17FA68B1C835}"/>
                    </a:ext>
                  </a:extLst>
                </p:cNvPr>
                <p:cNvSpPr/>
                <p:nvPr/>
              </p:nvSpPr>
              <p:spPr>
                <a:xfrm>
                  <a:off x="4554446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3124 h 109301"/>
                    <a:gd name="connsiteX2" fmla="*/ 95264 w 190529"/>
                    <a:gd name="connsiteY2" fmla="*/ 72407 h 109301"/>
                    <a:gd name="connsiteX3" fmla="*/ 190529 w 190529"/>
                    <a:gd name="connsiteY3" fmla="*/ 107049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4" y="72407"/>
                      </a:cubicBezTo>
                      <a:cubicBezTo>
                        <a:pt x="147227" y="98388"/>
                        <a:pt x="190529" y="115709"/>
                        <a:pt x="190529" y="107049"/>
                      </a:cubicBezTo>
                      <a:cubicBezTo>
                        <a:pt x="190529" y="98388"/>
                        <a:pt x="147227" y="72407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6" name="Graphic 1">
                <a:extLst>
                  <a:ext uri="{FF2B5EF4-FFF2-40B4-BE49-F238E27FC236}">
                    <a16:creationId xmlns:a16="http://schemas.microsoft.com/office/drawing/2014/main" xmlns="" id="{F7C22B24-C44D-47C1-8320-8391FA487C04}"/>
                  </a:ext>
                </a:extLst>
              </p:cNvPr>
              <p:cNvGrpSpPr/>
              <p:nvPr/>
            </p:nvGrpSpPr>
            <p:grpSpPr>
              <a:xfrm>
                <a:off x="4978806" y="3726373"/>
                <a:ext cx="190529" cy="225170"/>
                <a:chOff x="4978806" y="3726373"/>
                <a:chExt cx="190529" cy="225170"/>
              </a:xfrm>
              <a:grpFill/>
            </p:grpSpPr>
            <p:sp>
              <p:nvSpPr>
                <p:cNvPr id="805" name="Freeform: Shape 804">
                  <a:extLst>
                    <a:ext uri="{FF2B5EF4-FFF2-40B4-BE49-F238E27FC236}">
                      <a16:creationId xmlns:a16="http://schemas.microsoft.com/office/drawing/2014/main" xmlns="" id="{A78A6338-0171-4201-B89F-E5DE6C975EFA}"/>
                    </a:ext>
                  </a:extLst>
                </p:cNvPr>
                <p:cNvSpPr/>
                <p:nvPr/>
              </p:nvSpPr>
              <p:spPr>
                <a:xfrm>
                  <a:off x="5065410" y="3770598"/>
                  <a:ext cx="25981" cy="141973"/>
                </a:xfrm>
                <a:custGeom>
                  <a:avLst/>
                  <a:gdLst>
                    <a:gd name="connsiteX0" fmla="*/ 0 w 25981"/>
                    <a:gd name="connsiteY0" fmla="*/ 16398 h 141973"/>
                    <a:gd name="connsiteX1" fmla="*/ 0 w 25981"/>
                    <a:gd name="connsiteY1" fmla="*/ 128983 h 141973"/>
                    <a:gd name="connsiteX2" fmla="*/ 25982 w 25981"/>
                    <a:gd name="connsiteY2" fmla="*/ 128983 h 141973"/>
                    <a:gd name="connsiteX3" fmla="*/ 25982 w 25981"/>
                    <a:gd name="connsiteY3" fmla="*/ 16398 h 141973"/>
                    <a:gd name="connsiteX4" fmla="*/ 0 w 25981"/>
                    <a:gd name="connsiteY4" fmla="*/ 16398 h 141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41973">
                      <a:moveTo>
                        <a:pt x="0" y="16398"/>
                      </a:moveTo>
                      <a:cubicBezTo>
                        <a:pt x="0" y="51039"/>
                        <a:pt x="0" y="94341"/>
                        <a:pt x="0" y="128983"/>
                      </a:cubicBezTo>
                      <a:cubicBezTo>
                        <a:pt x="0" y="146304"/>
                        <a:pt x="25982" y="146304"/>
                        <a:pt x="25982" y="128983"/>
                      </a:cubicBezTo>
                      <a:cubicBezTo>
                        <a:pt x="25982" y="94341"/>
                        <a:pt x="25982" y="51039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6" name="Freeform: Shape 805">
                  <a:extLst>
                    <a:ext uri="{FF2B5EF4-FFF2-40B4-BE49-F238E27FC236}">
                      <a16:creationId xmlns:a16="http://schemas.microsoft.com/office/drawing/2014/main" xmlns="" id="{AB7BEBFD-A214-4BAF-BF3A-019B0C98B06A}"/>
                    </a:ext>
                  </a:extLst>
                </p:cNvPr>
                <p:cNvSpPr/>
                <p:nvPr/>
              </p:nvSpPr>
              <p:spPr>
                <a:xfrm>
                  <a:off x="4978806" y="3726373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3 h 112585"/>
                    <a:gd name="connsiteX1" fmla="*/ 0 w 190529"/>
                    <a:gd name="connsiteY1" fmla="*/ 112586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0 h 112585"/>
                    <a:gd name="connsiteX4" fmla="*/ 95264 w 190529"/>
                    <a:gd name="connsiteY4" fmla="*/ 51963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3"/>
                      </a:moveTo>
                      <a:cubicBezTo>
                        <a:pt x="43302" y="86604"/>
                        <a:pt x="0" y="112586"/>
                        <a:pt x="0" y="112586"/>
                      </a:cubicBezTo>
                      <a:cubicBezTo>
                        <a:pt x="0" y="112586"/>
                        <a:pt x="43302" y="95265"/>
                        <a:pt x="95264" y="60623"/>
                      </a:cubicBezTo>
                      <a:cubicBezTo>
                        <a:pt x="147228" y="34642"/>
                        <a:pt x="190530" y="8660"/>
                        <a:pt x="190530" y="0"/>
                      </a:cubicBezTo>
                      <a:cubicBezTo>
                        <a:pt x="190530" y="0"/>
                        <a:pt x="147228" y="25981"/>
                        <a:pt x="95264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7" name="Freeform: Shape 806">
                  <a:extLst>
                    <a:ext uri="{FF2B5EF4-FFF2-40B4-BE49-F238E27FC236}">
                      <a16:creationId xmlns:a16="http://schemas.microsoft.com/office/drawing/2014/main" xmlns="" id="{41A52881-1AD1-4645-9624-9DC50C0E887B}"/>
                    </a:ext>
                  </a:extLst>
                </p:cNvPr>
                <p:cNvSpPr/>
                <p:nvPr/>
              </p:nvSpPr>
              <p:spPr>
                <a:xfrm>
                  <a:off x="4978806" y="3838958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2 h 112585"/>
                    <a:gd name="connsiteX1" fmla="*/ 0 w 190529"/>
                    <a:gd name="connsiteY1" fmla="*/ 0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112585 h 112585"/>
                    <a:gd name="connsiteX4" fmla="*/ 95264 w 190529"/>
                    <a:gd name="connsiteY4" fmla="*/ 51962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2"/>
                      </a:moveTo>
                      <a:cubicBezTo>
                        <a:pt x="43302" y="25981"/>
                        <a:pt x="0" y="0"/>
                        <a:pt x="0" y="0"/>
                      </a:cubicBezTo>
                      <a:cubicBezTo>
                        <a:pt x="0" y="0"/>
                        <a:pt x="43302" y="25981"/>
                        <a:pt x="95264" y="60623"/>
                      </a:cubicBezTo>
                      <a:cubicBezTo>
                        <a:pt x="147228" y="95264"/>
                        <a:pt x="190530" y="112585"/>
                        <a:pt x="190530" y="112585"/>
                      </a:cubicBezTo>
                      <a:cubicBezTo>
                        <a:pt x="190530" y="103925"/>
                        <a:pt x="147228" y="77944"/>
                        <a:pt x="95264" y="5196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7" name="Graphic 1">
                <a:extLst>
                  <a:ext uri="{FF2B5EF4-FFF2-40B4-BE49-F238E27FC236}">
                    <a16:creationId xmlns:a16="http://schemas.microsoft.com/office/drawing/2014/main" xmlns="" id="{52B7CE52-5B0B-4584-BC5B-E21250E1BB5C}"/>
                  </a:ext>
                </a:extLst>
              </p:cNvPr>
              <p:cNvGrpSpPr/>
              <p:nvPr/>
            </p:nvGrpSpPr>
            <p:grpSpPr>
              <a:xfrm>
                <a:off x="5411827" y="3485569"/>
                <a:ext cx="190529" cy="708466"/>
                <a:chOff x="5411827" y="3485569"/>
                <a:chExt cx="190529" cy="708466"/>
              </a:xfrm>
              <a:grpFill/>
            </p:grpSpPr>
            <p:sp>
              <p:nvSpPr>
                <p:cNvPr id="802" name="Freeform: Shape 801">
                  <a:extLst>
                    <a:ext uri="{FF2B5EF4-FFF2-40B4-BE49-F238E27FC236}">
                      <a16:creationId xmlns:a16="http://schemas.microsoft.com/office/drawing/2014/main" xmlns="" id="{0C43E72A-B244-4176-824B-57D76CF2382C}"/>
                    </a:ext>
                  </a:extLst>
                </p:cNvPr>
                <p:cNvSpPr/>
                <p:nvPr/>
              </p:nvSpPr>
              <p:spPr>
                <a:xfrm>
                  <a:off x="5489771" y="3522853"/>
                  <a:ext cx="25981" cy="640870"/>
                </a:xfrm>
                <a:custGeom>
                  <a:avLst/>
                  <a:gdLst>
                    <a:gd name="connsiteX0" fmla="*/ 0 w 25981"/>
                    <a:gd name="connsiteY0" fmla="*/ 12991 h 640870"/>
                    <a:gd name="connsiteX1" fmla="*/ 0 w 25981"/>
                    <a:gd name="connsiteY1" fmla="*/ 627880 h 640870"/>
                    <a:gd name="connsiteX2" fmla="*/ 25982 w 25981"/>
                    <a:gd name="connsiteY2" fmla="*/ 627880 h 640870"/>
                    <a:gd name="connsiteX3" fmla="*/ 25982 w 25981"/>
                    <a:gd name="connsiteY3" fmla="*/ 12991 h 640870"/>
                    <a:gd name="connsiteX4" fmla="*/ 0 w 25981"/>
                    <a:gd name="connsiteY4" fmla="*/ 12991 h 640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0870">
                      <a:moveTo>
                        <a:pt x="0" y="12991"/>
                      </a:moveTo>
                      <a:cubicBezTo>
                        <a:pt x="0" y="220841"/>
                        <a:pt x="0" y="420030"/>
                        <a:pt x="0" y="627880"/>
                      </a:cubicBezTo>
                      <a:cubicBezTo>
                        <a:pt x="0" y="645201"/>
                        <a:pt x="25982" y="645201"/>
                        <a:pt x="25982" y="627880"/>
                      </a:cubicBezTo>
                      <a:cubicBezTo>
                        <a:pt x="25982" y="420030"/>
                        <a:pt x="25982" y="220841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3" name="Freeform: Shape 802">
                  <a:extLst>
                    <a:ext uri="{FF2B5EF4-FFF2-40B4-BE49-F238E27FC236}">
                      <a16:creationId xmlns:a16="http://schemas.microsoft.com/office/drawing/2014/main" xmlns="" id="{629AF52F-3D3D-431B-89A0-65DD386E69ED}"/>
                    </a:ext>
                  </a:extLst>
                </p:cNvPr>
                <p:cNvSpPr/>
                <p:nvPr/>
              </p:nvSpPr>
              <p:spPr>
                <a:xfrm>
                  <a:off x="5411827" y="3485569"/>
                  <a:ext cx="190529" cy="114144"/>
                </a:xfrm>
                <a:custGeom>
                  <a:avLst/>
                  <a:gdLst>
                    <a:gd name="connsiteX0" fmla="*/ 95264 w 190529"/>
                    <a:gd name="connsiteY0" fmla="*/ 32953 h 114144"/>
                    <a:gd name="connsiteX1" fmla="*/ 0 w 190529"/>
                    <a:gd name="connsiteY1" fmla="*/ 110897 h 114144"/>
                    <a:gd name="connsiteX2" fmla="*/ 95264 w 190529"/>
                    <a:gd name="connsiteY2" fmla="*/ 84916 h 114144"/>
                    <a:gd name="connsiteX3" fmla="*/ 190530 w 190529"/>
                    <a:gd name="connsiteY3" fmla="*/ 6972 h 114144"/>
                    <a:gd name="connsiteX4" fmla="*/ 95264 w 190529"/>
                    <a:gd name="connsiteY4" fmla="*/ 32953 h 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144">
                      <a:moveTo>
                        <a:pt x="95264" y="32953"/>
                      </a:moveTo>
                      <a:cubicBezTo>
                        <a:pt x="43302" y="67595"/>
                        <a:pt x="0" y="102237"/>
                        <a:pt x="0" y="110897"/>
                      </a:cubicBezTo>
                      <a:cubicBezTo>
                        <a:pt x="0" y="119558"/>
                        <a:pt x="43302" y="110897"/>
                        <a:pt x="95264" y="84916"/>
                      </a:cubicBezTo>
                      <a:cubicBezTo>
                        <a:pt x="147228" y="58935"/>
                        <a:pt x="190530" y="24293"/>
                        <a:pt x="190530" y="6972"/>
                      </a:cubicBezTo>
                      <a:cubicBezTo>
                        <a:pt x="190530" y="-10349"/>
                        <a:pt x="147228" y="6972"/>
                        <a:pt x="95264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4" name="Freeform: Shape 803">
                  <a:extLst>
                    <a:ext uri="{FF2B5EF4-FFF2-40B4-BE49-F238E27FC236}">
                      <a16:creationId xmlns:a16="http://schemas.microsoft.com/office/drawing/2014/main" xmlns="" id="{7D8250EA-14A1-48B6-A39B-65DF0C0E2BD5}"/>
                    </a:ext>
                  </a:extLst>
                </p:cNvPr>
                <p:cNvSpPr/>
                <p:nvPr/>
              </p:nvSpPr>
              <p:spPr>
                <a:xfrm>
                  <a:off x="5411827" y="4078202"/>
                  <a:ext cx="190529" cy="115833"/>
                </a:xfrm>
                <a:custGeom>
                  <a:avLst/>
                  <a:gdLst>
                    <a:gd name="connsiteX0" fmla="*/ 95264 w 190529"/>
                    <a:gd name="connsiteY0" fmla="*/ 29229 h 115833"/>
                    <a:gd name="connsiteX1" fmla="*/ 0 w 190529"/>
                    <a:gd name="connsiteY1" fmla="*/ 3248 h 115833"/>
                    <a:gd name="connsiteX2" fmla="*/ 95264 w 190529"/>
                    <a:gd name="connsiteY2" fmla="*/ 81191 h 115833"/>
                    <a:gd name="connsiteX3" fmla="*/ 190530 w 190529"/>
                    <a:gd name="connsiteY3" fmla="*/ 107173 h 115833"/>
                    <a:gd name="connsiteX4" fmla="*/ 95264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4" y="29229"/>
                      </a:moveTo>
                      <a:cubicBezTo>
                        <a:pt x="43302" y="3248"/>
                        <a:pt x="0" y="-5413"/>
                        <a:pt x="0" y="3248"/>
                      </a:cubicBezTo>
                      <a:cubicBezTo>
                        <a:pt x="0" y="11908"/>
                        <a:pt x="43302" y="46550"/>
                        <a:pt x="95264" y="81191"/>
                      </a:cubicBezTo>
                      <a:cubicBezTo>
                        <a:pt x="147228" y="115833"/>
                        <a:pt x="190530" y="124494"/>
                        <a:pt x="190530" y="107173"/>
                      </a:cubicBezTo>
                      <a:cubicBezTo>
                        <a:pt x="190530" y="89852"/>
                        <a:pt x="147228" y="55210"/>
                        <a:pt x="95264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8" name="Graphic 1">
                <a:extLst>
                  <a:ext uri="{FF2B5EF4-FFF2-40B4-BE49-F238E27FC236}">
                    <a16:creationId xmlns:a16="http://schemas.microsoft.com/office/drawing/2014/main" xmlns="" id="{1E5FA8E3-DAAC-4D04-8514-D0A0DE487729}"/>
                  </a:ext>
                </a:extLst>
              </p:cNvPr>
              <p:cNvGrpSpPr/>
              <p:nvPr/>
            </p:nvGrpSpPr>
            <p:grpSpPr>
              <a:xfrm>
                <a:off x="5836187" y="3256545"/>
                <a:ext cx="190528" cy="1173486"/>
                <a:chOff x="5836187" y="3256545"/>
                <a:chExt cx="190528" cy="1173486"/>
              </a:xfrm>
              <a:grpFill/>
            </p:grpSpPr>
            <p:sp>
              <p:nvSpPr>
                <p:cNvPr id="799" name="Freeform: Shape 798">
                  <a:extLst>
                    <a:ext uri="{FF2B5EF4-FFF2-40B4-BE49-F238E27FC236}">
                      <a16:creationId xmlns:a16="http://schemas.microsoft.com/office/drawing/2014/main" xmlns="" id="{8CFC710B-3F63-4245-B170-CD4ABBFE8CD4}"/>
                    </a:ext>
                  </a:extLst>
                </p:cNvPr>
                <p:cNvSpPr/>
                <p:nvPr/>
              </p:nvSpPr>
              <p:spPr>
                <a:xfrm>
                  <a:off x="5922792" y="3297682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4"/>
                        <a:pt x="25982" y="1104204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0" name="Freeform: Shape 799">
                  <a:extLst>
                    <a:ext uri="{FF2B5EF4-FFF2-40B4-BE49-F238E27FC236}">
                      <a16:creationId xmlns:a16="http://schemas.microsoft.com/office/drawing/2014/main" xmlns="" id="{9C58AF25-BCC1-4D8D-8092-9D2F53A66386}"/>
                    </a:ext>
                  </a:extLst>
                </p:cNvPr>
                <p:cNvSpPr/>
                <p:nvPr/>
              </p:nvSpPr>
              <p:spPr>
                <a:xfrm>
                  <a:off x="5836187" y="325654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14751 h 134236"/>
                    <a:gd name="connsiteX2" fmla="*/ 95264 w 190528"/>
                    <a:gd name="connsiteY2" fmla="*/ 114751 h 134236"/>
                    <a:gd name="connsiteX3" fmla="*/ 190529 w 190528"/>
                    <a:gd name="connsiteY3" fmla="*/ 19486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45467"/>
                        <a:pt x="0" y="88769"/>
                        <a:pt x="0" y="114751"/>
                      </a:cubicBezTo>
                      <a:cubicBezTo>
                        <a:pt x="0" y="140732"/>
                        <a:pt x="43302" y="140732"/>
                        <a:pt x="95264" y="114751"/>
                      </a:cubicBezTo>
                      <a:cubicBezTo>
                        <a:pt x="147227" y="88769"/>
                        <a:pt x="190529" y="54128"/>
                        <a:pt x="190529" y="19486"/>
                      </a:cubicBezTo>
                      <a:cubicBezTo>
                        <a:pt x="190529" y="-6495"/>
                        <a:pt x="147227" y="-6495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1" name="Freeform: Shape 800">
                  <a:extLst>
                    <a:ext uri="{FF2B5EF4-FFF2-40B4-BE49-F238E27FC236}">
                      <a16:creationId xmlns:a16="http://schemas.microsoft.com/office/drawing/2014/main" xmlns="" id="{52693F7E-56BB-4268-9427-F2CB1BA6D6AD}"/>
                    </a:ext>
                  </a:extLst>
                </p:cNvPr>
                <p:cNvSpPr/>
                <p:nvPr/>
              </p:nvSpPr>
              <p:spPr>
                <a:xfrm>
                  <a:off x="5836187" y="429579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9486 h 134236"/>
                    <a:gd name="connsiteX2" fmla="*/ 95264 w 190528"/>
                    <a:gd name="connsiteY2" fmla="*/ 114750 h 134236"/>
                    <a:gd name="connsiteX3" fmla="*/ 190529 w 190528"/>
                    <a:gd name="connsiteY3" fmla="*/ 114750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4" y="114750"/>
                      </a:cubicBezTo>
                      <a:cubicBezTo>
                        <a:pt x="147227" y="140732"/>
                        <a:pt x="190529" y="140732"/>
                        <a:pt x="190529" y="114750"/>
                      </a:cubicBezTo>
                      <a:cubicBezTo>
                        <a:pt x="190529" y="80109"/>
                        <a:pt x="147227" y="45467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0" name="Graphic 1">
              <a:extLst>
                <a:ext uri="{FF2B5EF4-FFF2-40B4-BE49-F238E27FC236}">
                  <a16:creationId xmlns:a16="http://schemas.microsoft.com/office/drawing/2014/main" xmlns="" id="{27007FC7-EE45-4422-B3AA-2387EEEE0359}"/>
                </a:ext>
              </a:extLst>
            </p:cNvPr>
            <p:cNvGrpSpPr/>
            <p:nvPr/>
          </p:nvGrpSpPr>
          <p:grpSpPr>
            <a:xfrm>
              <a:off x="-659126" y="3068181"/>
              <a:ext cx="6661201" cy="1550215"/>
              <a:chOff x="-659126" y="3068181"/>
              <a:chExt cx="6661201" cy="1550215"/>
            </a:xfrm>
            <a:solidFill>
              <a:srgbClr val="003575"/>
            </a:solidFill>
          </p:grpSpPr>
          <p:sp>
            <p:nvSpPr>
              <p:cNvPr id="685" name="Freeform: Shape 684">
                <a:extLst>
                  <a:ext uri="{FF2B5EF4-FFF2-40B4-BE49-F238E27FC236}">
                    <a16:creationId xmlns:a16="http://schemas.microsoft.com/office/drawing/2014/main" xmlns="" id="{1BA653F4-75D8-475A-992E-B57BA8F0B0E2}"/>
                  </a:ext>
                </a:extLst>
              </p:cNvPr>
              <p:cNvSpPr/>
              <p:nvPr/>
            </p:nvSpPr>
            <p:spPr>
              <a:xfrm>
                <a:off x="-659126" y="3128804"/>
                <a:ext cx="6661201" cy="1432788"/>
              </a:xfrm>
              <a:custGeom>
                <a:avLst/>
                <a:gdLst>
                  <a:gd name="connsiteX0" fmla="*/ 381058 w 6661201"/>
                  <a:gd name="connsiteY0" fmla="*/ 1281742 h 1432788"/>
                  <a:gd name="connsiteX1" fmla="*/ 736136 w 6661201"/>
                  <a:gd name="connsiteY1" fmla="*/ 1428969 h 1432788"/>
                  <a:gd name="connsiteX2" fmla="*/ 1108534 w 6661201"/>
                  <a:gd name="connsiteY2" fmla="*/ 1333705 h 1432788"/>
                  <a:gd name="connsiteX3" fmla="*/ 1836009 w 6661201"/>
                  <a:gd name="connsiteY3" fmla="*/ 649531 h 1432788"/>
                  <a:gd name="connsiteX4" fmla="*/ 2217067 w 6661201"/>
                  <a:gd name="connsiteY4" fmla="*/ 259813 h 1432788"/>
                  <a:gd name="connsiteX5" fmla="*/ 2624107 w 6661201"/>
                  <a:gd name="connsiteY5" fmla="*/ 34642 h 1432788"/>
                  <a:gd name="connsiteX6" fmla="*/ 3455507 w 6661201"/>
                  <a:gd name="connsiteY6" fmla="*/ 441681 h 1432788"/>
                  <a:gd name="connsiteX7" fmla="*/ 4191643 w 6661201"/>
                  <a:gd name="connsiteY7" fmla="*/ 1212459 h 1432788"/>
                  <a:gd name="connsiteX8" fmla="*/ 4919118 w 6661201"/>
                  <a:gd name="connsiteY8" fmla="*/ 1385667 h 1432788"/>
                  <a:gd name="connsiteX9" fmla="*/ 5326158 w 6661201"/>
                  <a:gd name="connsiteY9" fmla="*/ 1099873 h 1432788"/>
                  <a:gd name="connsiteX10" fmla="*/ 5724537 w 6661201"/>
                  <a:gd name="connsiteY10" fmla="*/ 666852 h 1432788"/>
                  <a:gd name="connsiteX11" fmla="*/ 6157558 w 6661201"/>
                  <a:gd name="connsiteY11" fmla="*/ 233831 h 1432788"/>
                  <a:gd name="connsiteX12" fmla="*/ 6651202 w 6661201"/>
                  <a:gd name="connsiteY12" fmla="*/ 17321 h 1432788"/>
                  <a:gd name="connsiteX13" fmla="*/ 6651202 w 6661201"/>
                  <a:gd name="connsiteY13" fmla="*/ 0 h 1432788"/>
                  <a:gd name="connsiteX14" fmla="*/ 5923727 w 6661201"/>
                  <a:gd name="connsiteY14" fmla="*/ 433021 h 1432788"/>
                  <a:gd name="connsiteX15" fmla="*/ 5170270 w 6661201"/>
                  <a:gd name="connsiteY15" fmla="*/ 1212459 h 1432788"/>
                  <a:gd name="connsiteX16" fmla="*/ 4763230 w 6661201"/>
                  <a:gd name="connsiteY16" fmla="*/ 1411648 h 1432788"/>
                  <a:gd name="connsiteX17" fmla="*/ 4321549 w 6661201"/>
                  <a:gd name="connsiteY17" fmla="*/ 1281742 h 1432788"/>
                  <a:gd name="connsiteX18" fmla="*/ 3550772 w 6661201"/>
                  <a:gd name="connsiteY18" fmla="*/ 519625 h 1432788"/>
                  <a:gd name="connsiteX19" fmla="*/ 2840617 w 6661201"/>
                  <a:gd name="connsiteY19" fmla="*/ 17321 h 1432788"/>
                  <a:gd name="connsiteX20" fmla="*/ 2104482 w 6661201"/>
                  <a:gd name="connsiteY20" fmla="*/ 337756 h 1432788"/>
                  <a:gd name="connsiteX21" fmla="*/ 1351025 w 6661201"/>
                  <a:gd name="connsiteY21" fmla="*/ 1134515 h 1432788"/>
                  <a:gd name="connsiteX22" fmla="*/ 961307 w 6661201"/>
                  <a:gd name="connsiteY22" fmla="*/ 1385667 h 1432788"/>
                  <a:gd name="connsiteX23" fmla="*/ 519625 w 6661201"/>
                  <a:gd name="connsiteY23" fmla="*/ 1342365 h 1432788"/>
                  <a:gd name="connsiteX24" fmla="*/ 69283 w 6661201"/>
                  <a:gd name="connsiteY24" fmla="*/ 987288 h 1432788"/>
                  <a:gd name="connsiteX25" fmla="*/ 0 w 6661201"/>
                  <a:gd name="connsiteY25" fmla="*/ 909344 h 1432788"/>
                  <a:gd name="connsiteX26" fmla="*/ 0 w 6661201"/>
                  <a:gd name="connsiteY26" fmla="*/ 943986 h 1432788"/>
                  <a:gd name="connsiteX27" fmla="*/ 381058 w 6661201"/>
                  <a:gd name="connsiteY27" fmla="*/ 1281742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381058" y="1281742"/>
                    </a:moveTo>
                    <a:cubicBezTo>
                      <a:pt x="484983" y="1351025"/>
                      <a:pt x="606229" y="1411648"/>
                      <a:pt x="736136" y="1428969"/>
                    </a:cubicBezTo>
                    <a:cubicBezTo>
                      <a:pt x="866042" y="1446290"/>
                      <a:pt x="995948" y="1402988"/>
                      <a:pt x="1108534" y="1333705"/>
                    </a:cubicBezTo>
                    <a:cubicBezTo>
                      <a:pt x="1402988" y="1169157"/>
                      <a:pt x="1619498" y="892023"/>
                      <a:pt x="1836009" y="649531"/>
                    </a:cubicBezTo>
                    <a:cubicBezTo>
                      <a:pt x="1957255" y="510965"/>
                      <a:pt x="2078501" y="381058"/>
                      <a:pt x="2217067" y="259813"/>
                    </a:cubicBezTo>
                    <a:cubicBezTo>
                      <a:pt x="2338313" y="155888"/>
                      <a:pt x="2468219" y="69283"/>
                      <a:pt x="2624107" y="34642"/>
                    </a:cubicBezTo>
                    <a:cubicBezTo>
                      <a:pt x="2953203" y="-43302"/>
                      <a:pt x="3247657" y="225171"/>
                      <a:pt x="3455507" y="441681"/>
                    </a:cubicBezTo>
                    <a:cubicBezTo>
                      <a:pt x="3706659" y="692834"/>
                      <a:pt x="3914509" y="987288"/>
                      <a:pt x="4191643" y="1212459"/>
                    </a:cubicBezTo>
                    <a:cubicBezTo>
                      <a:pt x="4399493" y="1385667"/>
                      <a:pt x="4650645" y="1489592"/>
                      <a:pt x="4919118" y="1385667"/>
                    </a:cubicBezTo>
                    <a:cubicBezTo>
                      <a:pt x="5075005" y="1325044"/>
                      <a:pt x="5204912" y="1212459"/>
                      <a:pt x="5326158" y="1099873"/>
                    </a:cubicBezTo>
                    <a:cubicBezTo>
                      <a:pt x="5464724" y="961307"/>
                      <a:pt x="5594631" y="814079"/>
                      <a:pt x="5724537" y="666852"/>
                    </a:cubicBezTo>
                    <a:cubicBezTo>
                      <a:pt x="5863103" y="510965"/>
                      <a:pt x="6001671" y="363738"/>
                      <a:pt x="6157558" y="233831"/>
                    </a:cubicBezTo>
                    <a:cubicBezTo>
                      <a:pt x="6296124" y="121246"/>
                      <a:pt x="6460672" y="17321"/>
                      <a:pt x="6651202" y="17321"/>
                    </a:cubicBezTo>
                    <a:cubicBezTo>
                      <a:pt x="6659862" y="17321"/>
                      <a:pt x="6668523" y="0"/>
                      <a:pt x="6651202" y="0"/>
                    </a:cubicBezTo>
                    <a:cubicBezTo>
                      <a:pt x="6356748" y="8660"/>
                      <a:pt x="6114256" y="233831"/>
                      <a:pt x="5923727" y="433021"/>
                    </a:cubicBezTo>
                    <a:cubicBezTo>
                      <a:pt x="5672574" y="692834"/>
                      <a:pt x="5456064" y="987288"/>
                      <a:pt x="5170270" y="1212459"/>
                    </a:cubicBezTo>
                    <a:cubicBezTo>
                      <a:pt x="5049024" y="1307723"/>
                      <a:pt x="4910458" y="1394328"/>
                      <a:pt x="4763230" y="1411648"/>
                    </a:cubicBezTo>
                    <a:cubicBezTo>
                      <a:pt x="4607343" y="1428969"/>
                      <a:pt x="4451456" y="1368346"/>
                      <a:pt x="4321549" y="1281742"/>
                    </a:cubicBezTo>
                    <a:cubicBezTo>
                      <a:pt x="4018434" y="1082552"/>
                      <a:pt x="3793263" y="779438"/>
                      <a:pt x="3550772" y="519625"/>
                    </a:cubicBezTo>
                    <a:cubicBezTo>
                      <a:pt x="3360242" y="311775"/>
                      <a:pt x="3126411" y="69283"/>
                      <a:pt x="2840617" y="17321"/>
                    </a:cubicBezTo>
                    <a:cubicBezTo>
                      <a:pt x="2554824" y="-34642"/>
                      <a:pt x="2303672" y="155888"/>
                      <a:pt x="2104482" y="337756"/>
                    </a:cubicBezTo>
                    <a:cubicBezTo>
                      <a:pt x="1836009" y="588908"/>
                      <a:pt x="1628159" y="883363"/>
                      <a:pt x="1351025" y="1134515"/>
                    </a:cubicBezTo>
                    <a:cubicBezTo>
                      <a:pt x="1238440" y="1238440"/>
                      <a:pt x="1108534" y="1333705"/>
                      <a:pt x="961307" y="1385667"/>
                    </a:cubicBezTo>
                    <a:cubicBezTo>
                      <a:pt x="814079" y="1428969"/>
                      <a:pt x="666852" y="1411648"/>
                      <a:pt x="519625" y="1342365"/>
                    </a:cubicBezTo>
                    <a:cubicBezTo>
                      <a:pt x="346417" y="1255761"/>
                      <a:pt x="199190" y="1117194"/>
                      <a:pt x="69283" y="987288"/>
                    </a:cubicBezTo>
                    <a:cubicBezTo>
                      <a:pt x="43302" y="961307"/>
                      <a:pt x="25981" y="935325"/>
                      <a:pt x="0" y="909344"/>
                    </a:cubicBezTo>
                    <a:lnTo>
                      <a:pt x="0" y="943986"/>
                    </a:lnTo>
                    <a:cubicBezTo>
                      <a:pt x="121246" y="1065232"/>
                      <a:pt x="242492" y="1186478"/>
                      <a:pt x="381058" y="1281742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:a16="http://schemas.microsoft.com/office/drawing/2014/main" xmlns="" id="{4BD092F1-0EEF-42EE-8798-CD5C965A5E1B}"/>
                  </a:ext>
                </a:extLst>
              </p:cNvPr>
              <p:cNvSpPr/>
              <p:nvPr/>
            </p:nvSpPr>
            <p:spPr>
              <a:xfrm>
                <a:off x="-659125" y="3124984"/>
                <a:ext cx="6661201" cy="1441448"/>
              </a:xfrm>
              <a:custGeom>
                <a:avLst/>
                <a:gdLst>
                  <a:gd name="connsiteX0" fmla="*/ 311775 w 6661201"/>
                  <a:gd name="connsiteY0" fmla="*/ 220330 h 1441448"/>
                  <a:gd name="connsiteX1" fmla="*/ 718815 w 6661201"/>
                  <a:gd name="connsiteY1" fmla="*/ 21140 h 1441448"/>
                  <a:gd name="connsiteX2" fmla="*/ 1160496 w 6661201"/>
                  <a:gd name="connsiteY2" fmla="*/ 151046 h 1441448"/>
                  <a:gd name="connsiteX3" fmla="*/ 1931273 w 6661201"/>
                  <a:gd name="connsiteY3" fmla="*/ 921824 h 1441448"/>
                  <a:gd name="connsiteX4" fmla="*/ 2641428 w 6661201"/>
                  <a:gd name="connsiteY4" fmla="*/ 1424128 h 1441448"/>
                  <a:gd name="connsiteX5" fmla="*/ 3377563 w 6661201"/>
                  <a:gd name="connsiteY5" fmla="*/ 1103693 h 1441448"/>
                  <a:gd name="connsiteX6" fmla="*/ 4131020 w 6661201"/>
                  <a:gd name="connsiteY6" fmla="*/ 306934 h 1441448"/>
                  <a:gd name="connsiteX7" fmla="*/ 4520739 w 6661201"/>
                  <a:gd name="connsiteY7" fmla="*/ 55782 h 1441448"/>
                  <a:gd name="connsiteX8" fmla="*/ 4962420 w 6661201"/>
                  <a:gd name="connsiteY8" fmla="*/ 90424 h 1441448"/>
                  <a:gd name="connsiteX9" fmla="*/ 5412762 w 6661201"/>
                  <a:gd name="connsiteY9" fmla="*/ 445501 h 1441448"/>
                  <a:gd name="connsiteX10" fmla="*/ 5828462 w 6661201"/>
                  <a:gd name="connsiteY10" fmla="*/ 904503 h 1441448"/>
                  <a:gd name="connsiteX11" fmla="*/ 6651202 w 6661201"/>
                  <a:gd name="connsiteY11" fmla="*/ 1441449 h 1441448"/>
                  <a:gd name="connsiteX12" fmla="*/ 6651202 w 6661201"/>
                  <a:gd name="connsiteY12" fmla="*/ 1424128 h 1441448"/>
                  <a:gd name="connsiteX13" fmla="*/ 5837123 w 6661201"/>
                  <a:gd name="connsiteY13" fmla="*/ 895842 h 1441448"/>
                  <a:gd name="connsiteX14" fmla="*/ 5100987 w 6661201"/>
                  <a:gd name="connsiteY14" fmla="*/ 151046 h 1441448"/>
                  <a:gd name="connsiteX15" fmla="*/ 4745910 w 6661201"/>
                  <a:gd name="connsiteY15" fmla="*/ 3819 h 1441448"/>
                  <a:gd name="connsiteX16" fmla="*/ 4373512 w 6661201"/>
                  <a:gd name="connsiteY16" fmla="*/ 99084 h 1441448"/>
                  <a:gd name="connsiteX17" fmla="*/ 3646036 w 6661201"/>
                  <a:gd name="connsiteY17" fmla="*/ 783257 h 1441448"/>
                  <a:gd name="connsiteX18" fmla="*/ 3264978 w 6661201"/>
                  <a:gd name="connsiteY18" fmla="*/ 1172976 h 1441448"/>
                  <a:gd name="connsiteX19" fmla="*/ 2857938 w 6661201"/>
                  <a:gd name="connsiteY19" fmla="*/ 1398147 h 1441448"/>
                  <a:gd name="connsiteX20" fmla="*/ 2026538 w 6661201"/>
                  <a:gd name="connsiteY20" fmla="*/ 991107 h 1441448"/>
                  <a:gd name="connsiteX21" fmla="*/ 1290402 w 6661201"/>
                  <a:gd name="connsiteY21" fmla="*/ 220330 h 1441448"/>
                  <a:gd name="connsiteX22" fmla="*/ 562927 w 6661201"/>
                  <a:gd name="connsiteY22" fmla="*/ 47121 h 1441448"/>
                  <a:gd name="connsiteX23" fmla="*/ 155888 w 6661201"/>
                  <a:gd name="connsiteY23" fmla="*/ 332915 h 1441448"/>
                  <a:gd name="connsiteX24" fmla="*/ 0 w 6661201"/>
                  <a:gd name="connsiteY24" fmla="*/ 488803 h 1441448"/>
                  <a:gd name="connsiteX25" fmla="*/ 0 w 6661201"/>
                  <a:gd name="connsiteY25" fmla="*/ 514784 h 1441448"/>
                  <a:gd name="connsiteX26" fmla="*/ 311775 w 6661201"/>
                  <a:gd name="connsiteY26" fmla="*/ 220330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311775" y="220330"/>
                    </a:moveTo>
                    <a:cubicBezTo>
                      <a:pt x="433021" y="125065"/>
                      <a:pt x="571588" y="38461"/>
                      <a:pt x="718815" y="21140"/>
                    </a:cubicBezTo>
                    <a:cubicBezTo>
                      <a:pt x="874702" y="3819"/>
                      <a:pt x="1030590" y="64442"/>
                      <a:pt x="1160496" y="151046"/>
                    </a:cubicBezTo>
                    <a:cubicBezTo>
                      <a:pt x="1463611" y="350236"/>
                      <a:pt x="1688782" y="653351"/>
                      <a:pt x="1931273" y="921824"/>
                    </a:cubicBezTo>
                    <a:cubicBezTo>
                      <a:pt x="2121803" y="1129674"/>
                      <a:pt x="2355634" y="1372166"/>
                      <a:pt x="2641428" y="1424128"/>
                    </a:cubicBezTo>
                    <a:cubicBezTo>
                      <a:pt x="2927222" y="1476091"/>
                      <a:pt x="3178374" y="1285561"/>
                      <a:pt x="3377563" y="1103693"/>
                    </a:cubicBezTo>
                    <a:cubicBezTo>
                      <a:pt x="3646036" y="852540"/>
                      <a:pt x="3853886" y="558086"/>
                      <a:pt x="4131020" y="306934"/>
                    </a:cubicBezTo>
                    <a:cubicBezTo>
                      <a:pt x="4243605" y="203009"/>
                      <a:pt x="4373512" y="107744"/>
                      <a:pt x="4520739" y="55782"/>
                    </a:cubicBezTo>
                    <a:cubicBezTo>
                      <a:pt x="4667966" y="3819"/>
                      <a:pt x="4823853" y="21140"/>
                      <a:pt x="4962420" y="90424"/>
                    </a:cubicBezTo>
                    <a:cubicBezTo>
                      <a:pt x="5135628" y="177028"/>
                      <a:pt x="5282856" y="315594"/>
                      <a:pt x="5412762" y="445501"/>
                    </a:cubicBezTo>
                    <a:cubicBezTo>
                      <a:pt x="5559989" y="592728"/>
                      <a:pt x="5689895" y="748615"/>
                      <a:pt x="5828462" y="904503"/>
                    </a:cubicBezTo>
                    <a:cubicBezTo>
                      <a:pt x="6044973" y="1138334"/>
                      <a:pt x="6313446" y="1432789"/>
                      <a:pt x="6651202" y="1441449"/>
                    </a:cubicBezTo>
                    <a:cubicBezTo>
                      <a:pt x="6659862" y="1441449"/>
                      <a:pt x="6668523" y="1424128"/>
                      <a:pt x="6651202" y="1424128"/>
                    </a:cubicBezTo>
                    <a:cubicBezTo>
                      <a:pt x="6313446" y="1415468"/>
                      <a:pt x="6044973" y="1129674"/>
                      <a:pt x="5837123" y="895842"/>
                    </a:cubicBezTo>
                    <a:cubicBezTo>
                      <a:pt x="5603291" y="644690"/>
                      <a:pt x="5386781" y="350236"/>
                      <a:pt x="5100987" y="151046"/>
                    </a:cubicBezTo>
                    <a:cubicBezTo>
                      <a:pt x="4997062" y="81763"/>
                      <a:pt x="4875816" y="21140"/>
                      <a:pt x="4745910" y="3819"/>
                    </a:cubicBezTo>
                    <a:cubicBezTo>
                      <a:pt x="4616003" y="-13501"/>
                      <a:pt x="4486097" y="29801"/>
                      <a:pt x="4373512" y="99084"/>
                    </a:cubicBezTo>
                    <a:cubicBezTo>
                      <a:pt x="4079057" y="263632"/>
                      <a:pt x="3862547" y="540765"/>
                      <a:pt x="3646036" y="783257"/>
                    </a:cubicBezTo>
                    <a:cubicBezTo>
                      <a:pt x="3524791" y="921824"/>
                      <a:pt x="3403545" y="1051730"/>
                      <a:pt x="3264978" y="1172976"/>
                    </a:cubicBezTo>
                    <a:cubicBezTo>
                      <a:pt x="3143732" y="1276901"/>
                      <a:pt x="3013826" y="1363505"/>
                      <a:pt x="2857938" y="1398147"/>
                    </a:cubicBezTo>
                    <a:cubicBezTo>
                      <a:pt x="2528842" y="1476091"/>
                      <a:pt x="2234388" y="1207618"/>
                      <a:pt x="2026538" y="991107"/>
                    </a:cubicBezTo>
                    <a:cubicBezTo>
                      <a:pt x="1775386" y="739955"/>
                      <a:pt x="1567536" y="445501"/>
                      <a:pt x="1290402" y="220330"/>
                    </a:cubicBezTo>
                    <a:cubicBezTo>
                      <a:pt x="1082552" y="47121"/>
                      <a:pt x="831400" y="-56804"/>
                      <a:pt x="562927" y="47121"/>
                    </a:cubicBezTo>
                    <a:cubicBezTo>
                      <a:pt x="407040" y="107744"/>
                      <a:pt x="277133" y="220330"/>
                      <a:pt x="155888" y="332915"/>
                    </a:cubicBezTo>
                    <a:cubicBezTo>
                      <a:pt x="103925" y="384878"/>
                      <a:pt x="51963" y="436840"/>
                      <a:pt x="0" y="488803"/>
                    </a:cubicBezTo>
                    <a:lnTo>
                      <a:pt x="0" y="514784"/>
                    </a:lnTo>
                    <a:cubicBezTo>
                      <a:pt x="95265" y="410859"/>
                      <a:pt x="199190" y="306934"/>
                      <a:pt x="311775" y="22033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87" name="Graphic 1">
                <a:extLst>
                  <a:ext uri="{FF2B5EF4-FFF2-40B4-BE49-F238E27FC236}">
                    <a16:creationId xmlns:a16="http://schemas.microsoft.com/office/drawing/2014/main" xmlns="" id="{AE5D8DE4-3A02-41B0-9F8E-0D44538805DA}"/>
                  </a:ext>
                </a:extLst>
              </p:cNvPr>
              <p:cNvGrpSpPr/>
              <p:nvPr/>
            </p:nvGrpSpPr>
            <p:grpSpPr>
              <a:xfrm>
                <a:off x="-581182" y="3414894"/>
                <a:ext cx="121245" cy="852273"/>
                <a:chOff x="-581182" y="3414894"/>
                <a:chExt cx="121245" cy="852273"/>
              </a:xfrm>
              <a:grpFill/>
            </p:grpSpPr>
            <p:sp>
              <p:nvSpPr>
                <p:cNvPr id="778" name="Freeform: Shape 777">
                  <a:extLst>
                    <a:ext uri="{FF2B5EF4-FFF2-40B4-BE49-F238E27FC236}">
                      <a16:creationId xmlns:a16="http://schemas.microsoft.com/office/drawing/2014/main" xmlns="" id="{4112E9BE-9304-4084-BA8C-01C3EDBD13D3}"/>
                    </a:ext>
                  </a:extLst>
                </p:cNvPr>
                <p:cNvSpPr/>
                <p:nvPr/>
              </p:nvSpPr>
              <p:spPr>
                <a:xfrm>
                  <a:off x="-529219" y="346006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9" name="Freeform: Shape 778">
                  <a:extLst>
                    <a:ext uri="{FF2B5EF4-FFF2-40B4-BE49-F238E27FC236}">
                      <a16:creationId xmlns:a16="http://schemas.microsoft.com/office/drawing/2014/main" xmlns="" id="{89609954-973C-42EB-8373-F180736E3F52}"/>
                    </a:ext>
                  </a:extLst>
                </p:cNvPr>
                <p:cNvSpPr/>
                <p:nvPr/>
              </p:nvSpPr>
              <p:spPr>
                <a:xfrm>
                  <a:off x="-581182" y="4126440"/>
                  <a:ext cx="121245" cy="140727"/>
                </a:xfrm>
                <a:custGeom>
                  <a:avLst/>
                  <a:gdLst>
                    <a:gd name="connsiteX0" fmla="*/ 0 w 121245"/>
                    <a:gd name="connsiteY0" fmla="*/ 6972 h 140727"/>
                    <a:gd name="connsiteX1" fmla="*/ 60623 w 121245"/>
                    <a:gd name="connsiteY1" fmla="*/ 102237 h 140727"/>
                    <a:gd name="connsiteX2" fmla="*/ 121246 w 121245"/>
                    <a:gd name="connsiteY2" fmla="*/ 128218 h 140727"/>
                    <a:gd name="connsiteX3" fmla="*/ 60623 w 121245"/>
                    <a:gd name="connsiteY3" fmla="*/ 32953 h 140727"/>
                    <a:gd name="connsiteX4" fmla="*/ 0 w 121245"/>
                    <a:gd name="connsiteY4" fmla="*/ 6972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0" y="6972"/>
                      </a:move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54199"/>
                        <a:pt x="121246" y="128218"/>
                      </a:cubicBezTo>
                      <a:cubicBezTo>
                        <a:pt x="121246" y="110897"/>
                        <a:pt x="95265" y="67595"/>
                        <a:pt x="60623" y="32953"/>
                      </a:cubicBezTo>
                      <a:cubicBezTo>
                        <a:pt x="25981" y="6972"/>
                        <a:pt x="0" y="-10349"/>
                        <a:pt x="0" y="69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0" name="Freeform: Shape 779">
                  <a:extLst>
                    <a:ext uri="{FF2B5EF4-FFF2-40B4-BE49-F238E27FC236}">
                      <a16:creationId xmlns:a16="http://schemas.microsoft.com/office/drawing/2014/main" xmlns="" id="{6B4A74A8-0454-4F7F-A8CE-60021A7E80F1}"/>
                    </a:ext>
                  </a:extLst>
                </p:cNvPr>
                <p:cNvSpPr/>
                <p:nvPr/>
              </p:nvSpPr>
              <p:spPr>
                <a:xfrm>
                  <a:off x="-581182" y="3414894"/>
                  <a:ext cx="121245" cy="145065"/>
                </a:xfrm>
                <a:custGeom>
                  <a:avLst/>
                  <a:gdLst>
                    <a:gd name="connsiteX0" fmla="*/ 60623 w 121245"/>
                    <a:gd name="connsiteY0" fmla="*/ 43005 h 145065"/>
                    <a:gd name="connsiteX1" fmla="*/ 0 w 121245"/>
                    <a:gd name="connsiteY1" fmla="*/ 138270 h 145065"/>
                    <a:gd name="connsiteX2" fmla="*/ 60623 w 121245"/>
                    <a:gd name="connsiteY2" fmla="*/ 103628 h 145065"/>
                    <a:gd name="connsiteX3" fmla="*/ 121246 w 121245"/>
                    <a:gd name="connsiteY3" fmla="*/ 8364 h 145065"/>
                    <a:gd name="connsiteX4" fmla="*/ 60623 w 121245"/>
                    <a:gd name="connsiteY4" fmla="*/ 43005 h 145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065">
                      <a:moveTo>
                        <a:pt x="60623" y="43005"/>
                      </a:moveTo>
                      <a:cubicBezTo>
                        <a:pt x="25981" y="77647"/>
                        <a:pt x="0" y="120949"/>
                        <a:pt x="0" y="138270"/>
                      </a:cubicBezTo>
                      <a:cubicBezTo>
                        <a:pt x="0" y="155591"/>
                        <a:pt x="25981" y="138270"/>
                        <a:pt x="60623" y="103628"/>
                      </a:cubicBezTo>
                      <a:cubicBezTo>
                        <a:pt x="95265" y="68987"/>
                        <a:pt x="121246" y="34345"/>
                        <a:pt x="121246" y="8364"/>
                      </a:cubicBezTo>
                      <a:cubicBezTo>
                        <a:pt x="121246" y="-8957"/>
                        <a:pt x="95265" y="-297"/>
                        <a:pt x="60623" y="4300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8" name="Graphic 1">
                <a:extLst>
                  <a:ext uri="{FF2B5EF4-FFF2-40B4-BE49-F238E27FC236}">
                    <a16:creationId xmlns:a16="http://schemas.microsoft.com/office/drawing/2014/main" xmlns="" id="{0876313F-F988-47A6-A98B-1EECDEAF60CE}"/>
                  </a:ext>
                </a:extLst>
              </p:cNvPr>
              <p:cNvGrpSpPr/>
              <p:nvPr/>
            </p:nvGrpSpPr>
            <p:grpSpPr>
              <a:xfrm>
                <a:off x="-295388" y="3182980"/>
                <a:ext cx="121245" cy="1320615"/>
                <a:chOff x="-295388" y="3182980"/>
                <a:chExt cx="121245" cy="1320615"/>
              </a:xfrm>
              <a:grpFill/>
            </p:grpSpPr>
            <p:sp>
              <p:nvSpPr>
                <p:cNvPr id="775" name="Freeform: Shape 774">
                  <a:extLst>
                    <a:ext uri="{FF2B5EF4-FFF2-40B4-BE49-F238E27FC236}">
                      <a16:creationId xmlns:a16="http://schemas.microsoft.com/office/drawing/2014/main" xmlns="" id="{5AF4ADF2-75EA-407C-8799-AE66F8AE94D0}"/>
                    </a:ext>
                  </a:extLst>
                </p:cNvPr>
                <p:cNvSpPr/>
                <p:nvPr/>
              </p:nvSpPr>
              <p:spPr>
                <a:xfrm>
                  <a:off x="-243425" y="3214068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2408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2570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6" name="Freeform: Shape 775">
                  <a:extLst>
                    <a:ext uri="{FF2B5EF4-FFF2-40B4-BE49-F238E27FC236}">
                      <a16:creationId xmlns:a16="http://schemas.microsoft.com/office/drawing/2014/main" xmlns="" id="{351824BC-40EE-46D7-95A1-B169D2BBFB78}"/>
                    </a:ext>
                  </a:extLst>
                </p:cNvPr>
                <p:cNvSpPr/>
                <p:nvPr/>
              </p:nvSpPr>
              <p:spPr>
                <a:xfrm>
                  <a:off x="-295388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5" y="141978"/>
                        <a:pt x="121246" y="133317"/>
                        <a:pt x="121246" y="98676"/>
                      </a:cubicBezTo>
                      <a:cubicBezTo>
                        <a:pt x="121246" y="64034"/>
                        <a:pt x="95265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7" name="Freeform: Shape 776">
                  <a:extLst>
                    <a:ext uri="{FF2B5EF4-FFF2-40B4-BE49-F238E27FC236}">
                      <a16:creationId xmlns:a16="http://schemas.microsoft.com/office/drawing/2014/main" xmlns="" id="{7F2AE41C-E86B-45E3-A101-3318BCA50D5E}"/>
                    </a:ext>
                  </a:extLst>
                </p:cNvPr>
                <p:cNvSpPr/>
                <p:nvPr/>
              </p:nvSpPr>
              <p:spPr>
                <a:xfrm>
                  <a:off x="-295388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5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5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9" name="Graphic 1">
                <a:extLst>
                  <a:ext uri="{FF2B5EF4-FFF2-40B4-BE49-F238E27FC236}">
                    <a16:creationId xmlns:a16="http://schemas.microsoft.com/office/drawing/2014/main" xmlns="" id="{32861975-1FA2-4562-95C8-AA4B934933ED}"/>
                  </a:ext>
                </a:extLst>
              </p:cNvPr>
              <p:cNvGrpSpPr/>
              <p:nvPr/>
            </p:nvGrpSpPr>
            <p:grpSpPr>
              <a:xfrm>
                <a:off x="-934" y="3075495"/>
                <a:ext cx="121245" cy="1534240"/>
                <a:chOff x="-934" y="3075495"/>
                <a:chExt cx="121245" cy="1534240"/>
              </a:xfrm>
              <a:grpFill/>
            </p:grpSpPr>
            <p:sp>
              <p:nvSpPr>
                <p:cNvPr id="772" name="Freeform: Shape 771">
                  <a:extLst>
                    <a:ext uri="{FF2B5EF4-FFF2-40B4-BE49-F238E27FC236}">
                      <a16:creationId xmlns:a16="http://schemas.microsoft.com/office/drawing/2014/main" xmlns="" id="{E7D62CC3-F363-4261-A2F3-AF91641444BF}"/>
                    </a:ext>
                  </a:extLst>
                </p:cNvPr>
                <p:cNvSpPr/>
                <p:nvPr/>
              </p:nvSpPr>
              <p:spPr>
                <a:xfrm>
                  <a:off x="51028" y="3098492"/>
                  <a:ext cx="17320" cy="1477941"/>
                </a:xfrm>
                <a:custGeom>
                  <a:avLst/>
                  <a:gdLst>
                    <a:gd name="connsiteX0" fmla="*/ 0 w 17320"/>
                    <a:gd name="connsiteY0" fmla="*/ 12991 h 1477941"/>
                    <a:gd name="connsiteX1" fmla="*/ 0 w 17320"/>
                    <a:gd name="connsiteY1" fmla="*/ 1467941 h 1477941"/>
                    <a:gd name="connsiteX2" fmla="*/ 17321 w 17320"/>
                    <a:gd name="connsiteY2" fmla="*/ 1467941 h 1477941"/>
                    <a:gd name="connsiteX3" fmla="*/ 17321 w 17320"/>
                    <a:gd name="connsiteY3" fmla="*/ 12991 h 1477941"/>
                    <a:gd name="connsiteX4" fmla="*/ 0 w 17320"/>
                    <a:gd name="connsiteY4" fmla="*/ 12991 h 1477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7941">
                      <a:moveTo>
                        <a:pt x="0" y="12991"/>
                      </a:moveTo>
                      <a:cubicBezTo>
                        <a:pt x="0" y="497974"/>
                        <a:pt x="0" y="982958"/>
                        <a:pt x="0" y="1467941"/>
                      </a:cubicBezTo>
                      <a:cubicBezTo>
                        <a:pt x="0" y="1476602"/>
                        <a:pt x="17321" y="1485262"/>
                        <a:pt x="17321" y="1467941"/>
                      </a:cubicBezTo>
                      <a:cubicBezTo>
                        <a:pt x="17321" y="982958"/>
                        <a:pt x="17321" y="49797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3" name="Freeform: Shape 772">
                  <a:extLst>
                    <a:ext uri="{FF2B5EF4-FFF2-40B4-BE49-F238E27FC236}">
                      <a16:creationId xmlns:a16="http://schemas.microsoft.com/office/drawing/2014/main" xmlns="" id="{7CF8BE7B-646C-4CE7-8DCC-0B2DA8BA276D}"/>
                    </a:ext>
                  </a:extLst>
                </p:cNvPr>
                <p:cNvSpPr/>
                <p:nvPr/>
              </p:nvSpPr>
              <p:spPr>
                <a:xfrm>
                  <a:off x="-934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5196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17321"/>
                        <a:pt x="0" y="51963"/>
                      </a:cubicBezTo>
                      <a:cubicBezTo>
                        <a:pt x="0" y="86604"/>
                        <a:pt x="25981" y="12124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4" name="Freeform: Shape 773">
                  <a:extLst>
                    <a:ext uri="{FF2B5EF4-FFF2-40B4-BE49-F238E27FC236}">
                      <a16:creationId xmlns:a16="http://schemas.microsoft.com/office/drawing/2014/main" xmlns="" id="{7A30FA30-4F72-4D29-BC26-BC1BE489909C}"/>
                    </a:ext>
                  </a:extLst>
                </p:cNvPr>
                <p:cNvSpPr/>
                <p:nvPr/>
              </p:nvSpPr>
              <p:spPr>
                <a:xfrm>
                  <a:off x="-934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79290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61969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10006"/>
                        <a:pt x="0" y="44648"/>
                        <a:pt x="0" y="79290"/>
                      </a:cubicBezTo>
                      <a:cubicBezTo>
                        <a:pt x="0" y="113931"/>
                        <a:pt x="25981" y="131252"/>
                        <a:pt x="60623" y="131252"/>
                      </a:cubicBezTo>
                      <a:cubicBezTo>
                        <a:pt x="95265" y="122592"/>
                        <a:pt x="121246" y="96611"/>
                        <a:pt x="121246" y="61969"/>
                      </a:cubicBezTo>
                      <a:cubicBezTo>
                        <a:pt x="12124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0" name="Graphic 1">
                <a:extLst>
                  <a:ext uri="{FF2B5EF4-FFF2-40B4-BE49-F238E27FC236}">
                    <a16:creationId xmlns:a16="http://schemas.microsoft.com/office/drawing/2014/main" xmlns="" id="{97A8A0D1-9739-41CD-A1A4-FE0D69DFE76C}"/>
                  </a:ext>
                </a:extLst>
              </p:cNvPr>
              <p:cNvGrpSpPr/>
              <p:nvPr/>
            </p:nvGrpSpPr>
            <p:grpSpPr>
              <a:xfrm>
                <a:off x="284859" y="3114535"/>
                <a:ext cx="121245" cy="1450032"/>
                <a:chOff x="284859" y="3114535"/>
                <a:chExt cx="121245" cy="1450032"/>
              </a:xfrm>
              <a:grpFill/>
            </p:grpSpPr>
            <p:sp>
              <p:nvSpPr>
                <p:cNvPr id="769" name="Freeform: Shape 768">
                  <a:extLst>
                    <a:ext uri="{FF2B5EF4-FFF2-40B4-BE49-F238E27FC236}">
                      <a16:creationId xmlns:a16="http://schemas.microsoft.com/office/drawing/2014/main" xmlns="" id="{64C3702E-6C08-4355-8AF7-774E4D044EE5}"/>
                    </a:ext>
                  </a:extLst>
                </p:cNvPr>
                <p:cNvSpPr/>
                <p:nvPr/>
              </p:nvSpPr>
              <p:spPr>
                <a:xfrm>
                  <a:off x="336822" y="3139629"/>
                  <a:ext cx="17320" cy="1393502"/>
                </a:xfrm>
                <a:custGeom>
                  <a:avLst/>
                  <a:gdLst>
                    <a:gd name="connsiteX0" fmla="*/ 0 w 17320"/>
                    <a:gd name="connsiteY0" fmla="*/ 6495 h 1393502"/>
                    <a:gd name="connsiteX1" fmla="*/ 0 w 17320"/>
                    <a:gd name="connsiteY1" fmla="*/ 1383502 h 1393502"/>
                    <a:gd name="connsiteX2" fmla="*/ 17321 w 17320"/>
                    <a:gd name="connsiteY2" fmla="*/ 1383502 h 1393502"/>
                    <a:gd name="connsiteX3" fmla="*/ 17321 w 17320"/>
                    <a:gd name="connsiteY3" fmla="*/ 6495 h 1393502"/>
                    <a:gd name="connsiteX4" fmla="*/ 0 w 17320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0" name="Freeform: Shape 769">
                  <a:extLst>
                    <a:ext uri="{FF2B5EF4-FFF2-40B4-BE49-F238E27FC236}">
                      <a16:creationId xmlns:a16="http://schemas.microsoft.com/office/drawing/2014/main" xmlns="" id="{825BD35B-E281-4843-8C83-61D017EE93F1}"/>
                    </a:ext>
                  </a:extLst>
                </p:cNvPr>
                <p:cNvSpPr/>
                <p:nvPr/>
              </p:nvSpPr>
              <p:spPr>
                <a:xfrm>
                  <a:off x="284859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1" y="11908"/>
                        <a:pt x="0" y="46550"/>
                        <a:pt x="0" y="81191"/>
                      </a:cubicBezTo>
                      <a:cubicBezTo>
                        <a:pt x="0" y="115833"/>
                        <a:pt x="25981" y="133154"/>
                        <a:pt x="60623" y="115833"/>
                      </a:cubicBezTo>
                      <a:cubicBezTo>
                        <a:pt x="95265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5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1" name="Freeform: Shape 770">
                  <a:extLst>
                    <a:ext uri="{FF2B5EF4-FFF2-40B4-BE49-F238E27FC236}">
                      <a16:creationId xmlns:a16="http://schemas.microsoft.com/office/drawing/2014/main" xmlns="" id="{7B5764A3-DD67-4EA1-9BE0-0B55AA154424}"/>
                    </a:ext>
                  </a:extLst>
                </p:cNvPr>
                <p:cNvSpPr/>
                <p:nvPr/>
              </p:nvSpPr>
              <p:spPr>
                <a:xfrm>
                  <a:off x="284859" y="3114535"/>
                  <a:ext cx="121245" cy="121317"/>
                </a:xfrm>
                <a:custGeom>
                  <a:avLst/>
                  <a:gdLst>
                    <a:gd name="connsiteX0" fmla="*/ 60623 w 121245"/>
                    <a:gd name="connsiteY0" fmla="*/ 5608 h 121317"/>
                    <a:gd name="connsiteX1" fmla="*/ 0 w 121245"/>
                    <a:gd name="connsiteY1" fmla="*/ 40250 h 121317"/>
                    <a:gd name="connsiteX2" fmla="*/ 60623 w 121245"/>
                    <a:gd name="connsiteY2" fmla="*/ 118194 h 121317"/>
                    <a:gd name="connsiteX3" fmla="*/ 121246 w 121245"/>
                    <a:gd name="connsiteY3" fmla="*/ 83552 h 121317"/>
                    <a:gd name="connsiteX4" fmla="*/ 60623 w 121245"/>
                    <a:gd name="connsiteY4" fmla="*/ 5608 h 121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1317">
                      <a:moveTo>
                        <a:pt x="60623" y="5608"/>
                      </a:moveTo>
                      <a:cubicBezTo>
                        <a:pt x="25981" y="-11713"/>
                        <a:pt x="0" y="14269"/>
                        <a:pt x="0" y="40250"/>
                      </a:cubicBezTo>
                      <a:cubicBezTo>
                        <a:pt x="0" y="74892"/>
                        <a:pt x="25981" y="109533"/>
                        <a:pt x="60623" y="118194"/>
                      </a:cubicBezTo>
                      <a:cubicBezTo>
                        <a:pt x="95265" y="126854"/>
                        <a:pt x="121246" y="118194"/>
                        <a:pt x="121246" y="83552"/>
                      </a:cubicBezTo>
                      <a:cubicBezTo>
                        <a:pt x="121246" y="57571"/>
                        <a:pt x="95265" y="22929"/>
                        <a:pt x="60623" y="560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1" name="Graphic 1">
                <a:extLst>
                  <a:ext uri="{FF2B5EF4-FFF2-40B4-BE49-F238E27FC236}">
                    <a16:creationId xmlns:a16="http://schemas.microsoft.com/office/drawing/2014/main" xmlns="" id="{32DEE35E-D956-4DDF-9F62-B903BDE099A6}"/>
                  </a:ext>
                </a:extLst>
              </p:cNvPr>
              <p:cNvGrpSpPr/>
              <p:nvPr/>
            </p:nvGrpSpPr>
            <p:grpSpPr>
              <a:xfrm>
                <a:off x="570653" y="3292153"/>
                <a:ext cx="122591" cy="1102271"/>
                <a:chOff x="570653" y="3292153"/>
                <a:chExt cx="122591" cy="1102271"/>
              </a:xfrm>
              <a:grpFill/>
            </p:grpSpPr>
            <p:sp>
              <p:nvSpPr>
                <p:cNvPr id="766" name="Freeform: Shape 765">
                  <a:extLst>
                    <a:ext uri="{FF2B5EF4-FFF2-40B4-BE49-F238E27FC236}">
                      <a16:creationId xmlns:a16="http://schemas.microsoft.com/office/drawing/2014/main" xmlns="" id="{8A492B35-29D1-43ED-ABDC-CB9D9CE902FE}"/>
                    </a:ext>
                  </a:extLst>
                </p:cNvPr>
                <p:cNvSpPr/>
                <p:nvPr/>
              </p:nvSpPr>
              <p:spPr>
                <a:xfrm>
                  <a:off x="622615" y="3326654"/>
                  <a:ext cx="17320" cy="1024609"/>
                </a:xfrm>
                <a:custGeom>
                  <a:avLst/>
                  <a:gdLst>
                    <a:gd name="connsiteX0" fmla="*/ 0 w 17320"/>
                    <a:gd name="connsiteY0" fmla="*/ 10000 h 1024609"/>
                    <a:gd name="connsiteX1" fmla="*/ 0 w 17320"/>
                    <a:gd name="connsiteY1" fmla="*/ 1014609 h 1024609"/>
                    <a:gd name="connsiteX2" fmla="*/ 17321 w 17320"/>
                    <a:gd name="connsiteY2" fmla="*/ 1014609 h 1024609"/>
                    <a:gd name="connsiteX3" fmla="*/ 17321 w 17320"/>
                    <a:gd name="connsiteY3" fmla="*/ 10000 h 1024609"/>
                    <a:gd name="connsiteX4" fmla="*/ 0 w 17320"/>
                    <a:gd name="connsiteY4" fmla="*/ 10000 h 1024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24609">
                      <a:moveTo>
                        <a:pt x="0" y="10000"/>
                      </a:moveTo>
                      <a:cubicBezTo>
                        <a:pt x="0" y="347756"/>
                        <a:pt x="0" y="676853"/>
                        <a:pt x="0" y="1014609"/>
                      </a:cubicBezTo>
                      <a:cubicBezTo>
                        <a:pt x="0" y="1023269"/>
                        <a:pt x="17321" y="1031930"/>
                        <a:pt x="17321" y="1014609"/>
                      </a:cubicBezTo>
                      <a:cubicBezTo>
                        <a:pt x="17321" y="676853"/>
                        <a:pt x="17321" y="347756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7" name="Freeform: Shape 766">
                  <a:extLst>
                    <a:ext uri="{FF2B5EF4-FFF2-40B4-BE49-F238E27FC236}">
                      <a16:creationId xmlns:a16="http://schemas.microsoft.com/office/drawing/2014/main" xmlns="" id="{8C489E2D-F84F-4743-800E-DBB336EA80B9}"/>
                    </a:ext>
                  </a:extLst>
                </p:cNvPr>
                <p:cNvSpPr/>
                <p:nvPr/>
              </p:nvSpPr>
              <p:spPr>
                <a:xfrm>
                  <a:off x="570653" y="4259907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0732 h 134516"/>
                    <a:gd name="connsiteX1" fmla="*/ 0 w 122591"/>
                    <a:gd name="connsiteY1" fmla="*/ 115997 h 134516"/>
                    <a:gd name="connsiteX2" fmla="*/ 60623 w 122591"/>
                    <a:gd name="connsiteY2" fmla="*/ 107336 h 134516"/>
                    <a:gd name="connsiteX3" fmla="*/ 121246 w 122591"/>
                    <a:gd name="connsiteY3" fmla="*/ 12072 h 134516"/>
                    <a:gd name="connsiteX4" fmla="*/ 60623 w 122591"/>
                    <a:gd name="connsiteY4" fmla="*/ 20732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0732"/>
                      </a:moveTo>
                      <a:cubicBezTo>
                        <a:pt x="25981" y="46713"/>
                        <a:pt x="0" y="90015"/>
                        <a:pt x="0" y="115997"/>
                      </a:cubicBezTo>
                      <a:cubicBezTo>
                        <a:pt x="0" y="141978"/>
                        <a:pt x="25981" y="141978"/>
                        <a:pt x="60623" y="107336"/>
                      </a:cubicBezTo>
                      <a:cubicBezTo>
                        <a:pt x="95265" y="72694"/>
                        <a:pt x="121246" y="29392"/>
                        <a:pt x="121246" y="12072"/>
                      </a:cubicBezTo>
                      <a:cubicBezTo>
                        <a:pt x="129906" y="-5249"/>
                        <a:pt x="95265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8" name="Freeform: Shape 767">
                  <a:extLst>
                    <a:ext uri="{FF2B5EF4-FFF2-40B4-BE49-F238E27FC236}">
                      <a16:creationId xmlns:a16="http://schemas.microsoft.com/office/drawing/2014/main" xmlns="" id="{67496373-DA45-4151-B59F-8E104A4991F7}"/>
                    </a:ext>
                  </a:extLst>
                </p:cNvPr>
                <p:cNvSpPr/>
                <p:nvPr/>
              </p:nvSpPr>
              <p:spPr>
                <a:xfrm>
                  <a:off x="570653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5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5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2" name="Graphic 1">
                <a:extLst>
                  <a:ext uri="{FF2B5EF4-FFF2-40B4-BE49-F238E27FC236}">
                    <a16:creationId xmlns:a16="http://schemas.microsoft.com/office/drawing/2014/main" xmlns="" id="{63B16C45-6118-4A5D-B441-138C4440789A}"/>
                  </a:ext>
                </a:extLst>
              </p:cNvPr>
              <p:cNvGrpSpPr/>
              <p:nvPr/>
            </p:nvGrpSpPr>
            <p:grpSpPr>
              <a:xfrm>
                <a:off x="865107" y="3568320"/>
                <a:ext cx="121245" cy="553196"/>
                <a:chOff x="865107" y="3568320"/>
                <a:chExt cx="121245" cy="553196"/>
              </a:xfrm>
              <a:grpFill/>
            </p:grpSpPr>
            <p:sp>
              <p:nvSpPr>
                <p:cNvPr id="763" name="Freeform: Shape 762">
                  <a:extLst>
                    <a:ext uri="{FF2B5EF4-FFF2-40B4-BE49-F238E27FC236}">
                      <a16:creationId xmlns:a16="http://schemas.microsoft.com/office/drawing/2014/main" xmlns="" id="{37CCDCC7-7CB9-4BC7-8DE4-BE58DABB1018}"/>
                    </a:ext>
                  </a:extLst>
                </p:cNvPr>
                <p:cNvSpPr/>
                <p:nvPr/>
              </p:nvSpPr>
              <p:spPr>
                <a:xfrm>
                  <a:off x="917070" y="3621108"/>
                  <a:ext cx="17320" cy="444360"/>
                </a:xfrm>
                <a:custGeom>
                  <a:avLst/>
                  <a:gdLst>
                    <a:gd name="connsiteX0" fmla="*/ 0 w 17320"/>
                    <a:gd name="connsiteY0" fmla="*/ 10000 h 444360"/>
                    <a:gd name="connsiteX1" fmla="*/ 0 w 17320"/>
                    <a:gd name="connsiteY1" fmla="*/ 434361 h 444360"/>
                    <a:gd name="connsiteX2" fmla="*/ 17321 w 17320"/>
                    <a:gd name="connsiteY2" fmla="*/ 434361 h 444360"/>
                    <a:gd name="connsiteX3" fmla="*/ 17321 w 17320"/>
                    <a:gd name="connsiteY3" fmla="*/ 10000 h 444360"/>
                    <a:gd name="connsiteX4" fmla="*/ 0 w 17320"/>
                    <a:gd name="connsiteY4" fmla="*/ 10000 h 444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436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34361"/>
                      </a:cubicBezTo>
                      <a:cubicBezTo>
                        <a:pt x="0" y="443021"/>
                        <a:pt x="17321" y="451682"/>
                        <a:pt x="17321" y="434361"/>
                      </a:cubicBezTo>
                      <a:cubicBezTo>
                        <a:pt x="17321" y="295794"/>
                        <a:pt x="17321" y="157227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4" name="Freeform: Shape 763">
                  <a:extLst>
                    <a:ext uri="{FF2B5EF4-FFF2-40B4-BE49-F238E27FC236}">
                      <a16:creationId xmlns:a16="http://schemas.microsoft.com/office/drawing/2014/main" xmlns="" id="{FD9EAD9A-A52A-4237-8F1B-262D08B42B9C}"/>
                    </a:ext>
                  </a:extLst>
                </p:cNvPr>
                <p:cNvSpPr/>
                <p:nvPr/>
              </p:nvSpPr>
              <p:spPr>
                <a:xfrm>
                  <a:off x="865107" y="397584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8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1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8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25981" y="88283"/>
                        <a:pt x="0" y="122924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5" name="Freeform: Shape 764">
                  <a:extLst>
                    <a:ext uri="{FF2B5EF4-FFF2-40B4-BE49-F238E27FC236}">
                      <a16:creationId xmlns:a16="http://schemas.microsoft.com/office/drawing/2014/main" xmlns="" id="{BCB01940-7A2A-48C5-A006-0BB4A2622FDC}"/>
                    </a:ext>
                  </a:extLst>
                </p:cNvPr>
                <p:cNvSpPr/>
                <p:nvPr/>
              </p:nvSpPr>
              <p:spPr>
                <a:xfrm>
                  <a:off x="865107" y="3568320"/>
                  <a:ext cx="121245" cy="142410"/>
                </a:xfrm>
                <a:custGeom>
                  <a:avLst/>
                  <a:gdLst>
                    <a:gd name="connsiteX0" fmla="*/ 0 w 121245"/>
                    <a:gd name="connsiteY0" fmla="*/ 2165 h 142410"/>
                    <a:gd name="connsiteX1" fmla="*/ 60623 w 121245"/>
                    <a:gd name="connsiteY1" fmla="*/ 88769 h 142410"/>
                    <a:gd name="connsiteX2" fmla="*/ 121246 w 121245"/>
                    <a:gd name="connsiteY2" fmla="*/ 140732 h 142410"/>
                    <a:gd name="connsiteX3" fmla="*/ 60623 w 121245"/>
                    <a:gd name="connsiteY3" fmla="*/ 54128 h 142410"/>
                    <a:gd name="connsiteX4" fmla="*/ 0 w 121245"/>
                    <a:gd name="connsiteY4" fmla="*/ 2165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0" y="2165"/>
                      </a:moveTo>
                      <a:cubicBezTo>
                        <a:pt x="0" y="19486"/>
                        <a:pt x="25981" y="54128"/>
                        <a:pt x="60623" y="88769"/>
                      </a:cubicBezTo>
                      <a:cubicBezTo>
                        <a:pt x="95265" y="123411"/>
                        <a:pt x="121246" y="149392"/>
                        <a:pt x="121246" y="140732"/>
                      </a:cubicBezTo>
                      <a:cubicBezTo>
                        <a:pt x="121246" y="132071"/>
                        <a:pt x="95265" y="97430"/>
                        <a:pt x="60623" y="54128"/>
                      </a:cubicBezTo>
                      <a:cubicBezTo>
                        <a:pt x="25981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3" name="Graphic 1">
                <a:extLst>
                  <a:ext uri="{FF2B5EF4-FFF2-40B4-BE49-F238E27FC236}">
                    <a16:creationId xmlns:a16="http://schemas.microsoft.com/office/drawing/2014/main" xmlns="" id="{7B373B73-7908-4928-A15E-091B60405318}"/>
                  </a:ext>
                </a:extLst>
              </p:cNvPr>
              <p:cNvGrpSpPr/>
              <p:nvPr/>
            </p:nvGrpSpPr>
            <p:grpSpPr>
              <a:xfrm>
                <a:off x="1150901" y="3646769"/>
                <a:ext cx="121245" cy="384377"/>
                <a:chOff x="1150901" y="3646769"/>
                <a:chExt cx="121245" cy="384377"/>
              </a:xfrm>
              <a:grpFill/>
            </p:grpSpPr>
            <p:sp>
              <p:nvSpPr>
                <p:cNvPr id="760" name="Freeform: Shape 759">
                  <a:extLst>
                    <a:ext uri="{FF2B5EF4-FFF2-40B4-BE49-F238E27FC236}">
                      <a16:creationId xmlns:a16="http://schemas.microsoft.com/office/drawing/2014/main" xmlns="" id="{4BD633DE-83AB-48B6-817C-B951339CEA2A}"/>
                    </a:ext>
                  </a:extLst>
                </p:cNvPr>
                <p:cNvSpPr/>
                <p:nvPr/>
              </p:nvSpPr>
              <p:spPr>
                <a:xfrm>
                  <a:off x="1202863" y="3707712"/>
                  <a:ext cx="17320" cy="271152"/>
                </a:xfrm>
                <a:custGeom>
                  <a:avLst/>
                  <a:gdLst>
                    <a:gd name="connsiteX0" fmla="*/ 0 w 17320"/>
                    <a:gd name="connsiteY0" fmla="*/ 10000 h 271152"/>
                    <a:gd name="connsiteX1" fmla="*/ 0 w 17320"/>
                    <a:gd name="connsiteY1" fmla="*/ 261152 h 271152"/>
                    <a:gd name="connsiteX2" fmla="*/ 17321 w 17320"/>
                    <a:gd name="connsiteY2" fmla="*/ 261152 h 271152"/>
                    <a:gd name="connsiteX3" fmla="*/ 17321 w 17320"/>
                    <a:gd name="connsiteY3" fmla="*/ 10000 h 271152"/>
                    <a:gd name="connsiteX4" fmla="*/ 0 w 17320"/>
                    <a:gd name="connsiteY4" fmla="*/ 10000 h 271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1152">
                      <a:moveTo>
                        <a:pt x="0" y="10000"/>
                      </a:moveTo>
                      <a:cubicBezTo>
                        <a:pt x="0" y="96604"/>
                        <a:pt x="0" y="174548"/>
                        <a:pt x="0" y="261152"/>
                      </a:cubicBezTo>
                      <a:cubicBezTo>
                        <a:pt x="0" y="269813"/>
                        <a:pt x="17321" y="278473"/>
                        <a:pt x="17321" y="261152"/>
                      </a:cubicBezTo>
                      <a:cubicBezTo>
                        <a:pt x="17321" y="174548"/>
                        <a:pt x="17321" y="9660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1" name="Freeform: Shape 760">
                  <a:extLst>
                    <a:ext uri="{FF2B5EF4-FFF2-40B4-BE49-F238E27FC236}">
                      <a16:creationId xmlns:a16="http://schemas.microsoft.com/office/drawing/2014/main" xmlns="" id="{04540DE5-2451-47C7-8C16-77C50EFE0104}"/>
                    </a:ext>
                  </a:extLst>
                </p:cNvPr>
                <p:cNvSpPr/>
                <p:nvPr/>
              </p:nvSpPr>
              <p:spPr>
                <a:xfrm>
                  <a:off x="1150901" y="3646769"/>
                  <a:ext cx="121245" cy="140226"/>
                </a:xfrm>
                <a:custGeom>
                  <a:avLst/>
                  <a:gdLst>
                    <a:gd name="connsiteX0" fmla="*/ 60623 w 121245"/>
                    <a:gd name="connsiteY0" fmla="*/ 62282 h 140226"/>
                    <a:gd name="connsiteX1" fmla="*/ 0 w 121245"/>
                    <a:gd name="connsiteY1" fmla="*/ 140226 h 140226"/>
                    <a:gd name="connsiteX2" fmla="*/ 60623 w 121245"/>
                    <a:gd name="connsiteY2" fmla="*/ 79603 h 140226"/>
                    <a:gd name="connsiteX3" fmla="*/ 121246 w 121245"/>
                    <a:gd name="connsiteY3" fmla="*/ 1659 h 140226"/>
                    <a:gd name="connsiteX4" fmla="*/ 60623 w 121245"/>
                    <a:gd name="connsiteY4" fmla="*/ 62282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60623" y="62282"/>
                      </a:moveTo>
                      <a:cubicBezTo>
                        <a:pt x="25981" y="105584"/>
                        <a:pt x="0" y="140226"/>
                        <a:pt x="0" y="140226"/>
                      </a:cubicBezTo>
                      <a:cubicBezTo>
                        <a:pt x="0" y="140226"/>
                        <a:pt x="25981" y="114245"/>
                        <a:pt x="60623" y="79603"/>
                      </a:cubicBezTo>
                      <a:cubicBezTo>
                        <a:pt x="95265" y="44961"/>
                        <a:pt x="121246" y="10320"/>
                        <a:pt x="121246" y="1659"/>
                      </a:cubicBezTo>
                      <a:cubicBezTo>
                        <a:pt x="121246" y="-7001"/>
                        <a:pt x="95265" y="18980"/>
                        <a:pt x="60623" y="6228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2" name="Freeform: Shape 761">
                  <a:extLst>
                    <a:ext uri="{FF2B5EF4-FFF2-40B4-BE49-F238E27FC236}">
                      <a16:creationId xmlns:a16="http://schemas.microsoft.com/office/drawing/2014/main" xmlns="" id="{D74D67EF-18A1-44E7-99BC-0089C9C8A8FE}"/>
                    </a:ext>
                  </a:extLst>
                </p:cNvPr>
                <p:cNvSpPr/>
                <p:nvPr/>
              </p:nvSpPr>
              <p:spPr>
                <a:xfrm>
                  <a:off x="1150901" y="3890920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0 h 140226"/>
                    <a:gd name="connsiteX1" fmla="*/ 60623 w 121245"/>
                    <a:gd name="connsiteY1" fmla="*/ 77944 h 140226"/>
                    <a:gd name="connsiteX2" fmla="*/ 121246 w 121245"/>
                    <a:gd name="connsiteY2" fmla="*/ 138567 h 140226"/>
                    <a:gd name="connsiteX3" fmla="*/ 60623 w 121245"/>
                    <a:gd name="connsiteY3" fmla="*/ 60623 h 140226"/>
                    <a:gd name="connsiteX4" fmla="*/ 0 w 121245"/>
                    <a:gd name="connsiteY4" fmla="*/ 0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0"/>
                      </a:moveTo>
                      <a:cubicBezTo>
                        <a:pt x="0" y="0"/>
                        <a:pt x="25981" y="43302"/>
                        <a:pt x="60623" y="77944"/>
                      </a:cubicBezTo>
                      <a:cubicBezTo>
                        <a:pt x="95265" y="121246"/>
                        <a:pt x="121246" y="147227"/>
                        <a:pt x="121246" y="138567"/>
                      </a:cubicBezTo>
                      <a:cubicBezTo>
                        <a:pt x="121246" y="129906"/>
                        <a:pt x="95265" y="95265"/>
                        <a:pt x="60623" y="60623"/>
                      </a:cubicBezTo>
                      <a:cubicBezTo>
                        <a:pt x="25981" y="2598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4" name="Graphic 1">
                <a:extLst>
                  <a:ext uri="{FF2B5EF4-FFF2-40B4-BE49-F238E27FC236}">
                    <a16:creationId xmlns:a16="http://schemas.microsoft.com/office/drawing/2014/main" xmlns="" id="{BF62A756-AF89-4A55-AE0E-83F09183FD1E}"/>
                  </a:ext>
                </a:extLst>
              </p:cNvPr>
              <p:cNvGrpSpPr/>
              <p:nvPr/>
            </p:nvGrpSpPr>
            <p:grpSpPr>
              <a:xfrm>
                <a:off x="1445355" y="3349163"/>
                <a:ext cx="121245" cy="981224"/>
                <a:chOff x="1445355" y="3349163"/>
                <a:chExt cx="121245" cy="981224"/>
              </a:xfrm>
              <a:grpFill/>
            </p:grpSpPr>
            <p:sp>
              <p:nvSpPr>
                <p:cNvPr id="757" name="Freeform: Shape 756">
                  <a:extLst>
                    <a:ext uri="{FF2B5EF4-FFF2-40B4-BE49-F238E27FC236}">
                      <a16:creationId xmlns:a16="http://schemas.microsoft.com/office/drawing/2014/main" xmlns="" id="{10442E50-405B-4F65-BDA1-1FBC6AC739E5}"/>
                    </a:ext>
                  </a:extLst>
                </p:cNvPr>
                <p:cNvSpPr/>
                <p:nvPr/>
              </p:nvSpPr>
              <p:spPr>
                <a:xfrm>
                  <a:off x="1488657" y="3399442"/>
                  <a:ext cx="19088" cy="891197"/>
                </a:xfrm>
                <a:custGeom>
                  <a:avLst/>
                  <a:gdLst>
                    <a:gd name="connsiteX0" fmla="*/ 0 w 19088"/>
                    <a:gd name="connsiteY0" fmla="*/ 6495 h 891197"/>
                    <a:gd name="connsiteX1" fmla="*/ 0 w 19088"/>
                    <a:gd name="connsiteY1" fmla="*/ 881198 h 891197"/>
                    <a:gd name="connsiteX2" fmla="*/ 17321 w 19088"/>
                    <a:gd name="connsiteY2" fmla="*/ 881198 h 891197"/>
                    <a:gd name="connsiteX3" fmla="*/ 17321 w 19088"/>
                    <a:gd name="connsiteY3" fmla="*/ 6495 h 891197"/>
                    <a:gd name="connsiteX4" fmla="*/ 0 w 19088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1" y="898518"/>
                        <a:pt x="17321" y="881198"/>
                      </a:cubicBezTo>
                      <a:cubicBezTo>
                        <a:pt x="17321" y="586743"/>
                        <a:pt x="17321" y="30095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8" name="Freeform: Shape 757">
                  <a:extLst>
                    <a:ext uri="{FF2B5EF4-FFF2-40B4-BE49-F238E27FC236}">
                      <a16:creationId xmlns:a16="http://schemas.microsoft.com/office/drawing/2014/main" xmlns="" id="{23AED0C7-F47D-4EE8-BFD0-3BFCFAD8A833}"/>
                    </a:ext>
                  </a:extLst>
                </p:cNvPr>
                <p:cNvSpPr/>
                <p:nvPr/>
              </p:nvSpPr>
              <p:spPr>
                <a:xfrm>
                  <a:off x="1445355" y="3349163"/>
                  <a:ext cx="121245" cy="134717"/>
                </a:xfrm>
                <a:custGeom>
                  <a:avLst/>
                  <a:gdLst>
                    <a:gd name="connsiteX0" fmla="*/ 60623 w 121245"/>
                    <a:gd name="connsiteY0" fmla="*/ 30793 h 134717"/>
                    <a:gd name="connsiteX1" fmla="*/ 0 w 121245"/>
                    <a:gd name="connsiteY1" fmla="*/ 126057 h 134717"/>
                    <a:gd name="connsiteX2" fmla="*/ 60623 w 121245"/>
                    <a:gd name="connsiteY2" fmla="*/ 100076 h 134717"/>
                    <a:gd name="connsiteX3" fmla="*/ 121246 w 121245"/>
                    <a:gd name="connsiteY3" fmla="*/ 4811 h 134717"/>
                    <a:gd name="connsiteX4" fmla="*/ 60623 w 121245"/>
                    <a:gd name="connsiteY4" fmla="*/ 30793 h 134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7">
                      <a:moveTo>
                        <a:pt x="60623" y="30793"/>
                      </a:moveTo>
                      <a:cubicBezTo>
                        <a:pt x="25981" y="65434"/>
                        <a:pt x="0" y="108736"/>
                        <a:pt x="0" y="126057"/>
                      </a:cubicBezTo>
                      <a:cubicBezTo>
                        <a:pt x="0" y="143378"/>
                        <a:pt x="25981" y="134718"/>
                        <a:pt x="60623" y="100076"/>
                      </a:cubicBezTo>
                      <a:cubicBezTo>
                        <a:pt x="95265" y="74095"/>
                        <a:pt x="121246" y="30793"/>
                        <a:pt x="121246" y="4811"/>
                      </a:cubicBezTo>
                      <a:cubicBezTo>
                        <a:pt x="121246" y="-3849"/>
                        <a:pt x="95265" y="-3849"/>
                        <a:pt x="60623" y="3079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9" name="Freeform: Shape 758">
                  <a:extLst>
                    <a:ext uri="{FF2B5EF4-FFF2-40B4-BE49-F238E27FC236}">
                      <a16:creationId xmlns:a16="http://schemas.microsoft.com/office/drawing/2014/main" xmlns="" id="{F3819CBD-C105-4D3A-A295-326486A00659}"/>
                    </a:ext>
                  </a:extLst>
                </p:cNvPr>
                <p:cNvSpPr/>
                <p:nvPr/>
              </p:nvSpPr>
              <p:spPr>
                <a:xfrm>
                  <a:off x="1445355" y="4195723"/>
                  <a:ext cx="121245" cy="134664"/>
                </a:xfrm>
                <a:custGeom>
                  <a:avLst/>
                  <a:gdLst>
                    <a:gd name="connsiteX0" fmla="*/ 60623 w 121245"/>
                    <a:gd name="connsiteY0" fmla="*/ 32953 h 134664"/>
                    <a:gd name="connsiteX1" fmla="*/ 0 w 121245"/>
                    <a:gd name="connsiteY1" fmla="*/ 6972 h 134664"/>
                    <a:gd name="connsiteX2" fmla="*/ 60623 w 121245"/>
                    <a:gd name="connsiteY2" fmla="*/ 102237 h 134664"/>
                    <a:gd name="connsiteX3" fmla="*/ 121246 w 121245"/>
                    <a:gd name="connsiteY3" fmla="*/ 119558 h 134664"/>
                    <a:gd name="connsiteX4" fmla="*/ 60623 w 121245"/>
                    <a:gd name="connsiteY4" fmla="*/ 32953 h 13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664">
                      <a:moveTo>
                        <a:pt x="60623" y="32953"/>
                      </a:moveTo>
                      <a:cubicBezTo>
                        <a:pt x="25981" y="6972"/>
                        <a:pt x="0" y="-10349"/>
                        <a:pt x="0" y="6972"/>
                      </a:cubicBez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45539"/>
                        <a:pt x="121246" y="119558"/>
                      </a:cubicBezTo>
                      <a:cubicBezTo>
                        <a:pt x="121246" y="102237"/>
                        <a:pt x="95265" y="58935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5" name="Graphic 1">
                <a:extLst>
                  <a:ext uri="{FF2B5EF4-FFF2-40B4-BE49-F238E27FC236}">
                    <a16:creationId xmlns:a16="http://schemas.microsoft.com/office/drawing/2014/main" xmlns="" id="{673B79F3-E601-43B1-869C-F67FAC2BCF2B}"/>
                  </a:ext>
                </a:extLst>
              </p:cNvPr>
              <p:cNvGrpSpPr/>
              <p:nvPr/>
            </p:nvGrpSpPr>
            <p:grpSpPr>
              <a:xfrm>
                <a:off x="1731149" y="3146125"/>
                <a:ext cx="121245" cy="1394327"/>
                <a:chOff x="1731149" y="3146125"/>
                <a:chExt cx="121245" cy="1394327"/>
              </a:xfrm>
              <a:grpFill/>
            </p:grpSpPr>
            <p:sp>
              <p:nvSpPr>
                <p:cNvPr id="754" name="Freeform: Shape 753">
                  <a:extLst>
                    <a:ext uri="{FF2B5EF4-FFF2-40B4-BE49-F238E27FC236}">
                      <a16:creationId xmlns:a16="http://schemas.microsoft.com/office/drawing/2014/main" xmlns="" id="{5C92DE78-DBD1-45F4-B2D9-BAE696A00700}"/>
                    </a:ext>
                  </a:extLst>
                </p:cNvPr>
                <p:cNvSpPr/>
                <p:nvPr/>
              </p:nvSpPr>
              <p:spPr>
                <a:xfrm>
                  <a:off x="1783112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5" name="Freeform: Shape 754">
                  <a:extLst>
                    <a:ext uri="{FF2B5EF4-FFF2-40B4-BE49-F238E27FC236}">
                      <a16:creationId xmlns:a16="http://schemas.microsoft.com/office/drawing/2014/main" xmlns="" id="{106DD7A8-5030-4445-989E-86C1B54068B4}"/>
                    </a:ext>
                  </a:extLst>
                </p:cNvPr>
                <p:cNvSpPr/>
                <p:nvPr/>
              </p:nvSpPr>
              <p:spPr>
                <a:xfrm>
                  <a:off x="1731149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5" y="103925"/>
                        <a:pt x="121246" y="69283"/>
                        <a:pt x="121246" y="34642"/>
                      </a:cubicBezTo>
                      <a:cubicBezTo>
                        <a:pt x="121246" y="0"/>
                        <a:pt x="95265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6" name="Freeform: Shape 755">
                  <a:extLst>
                    <a:ext uri="{FF2B5EF4-FFF2-40B4-BE49-F238E27FC236}">
                      <a16:creationId xmlns:a16="http://schemas.microsoft.com/office/drawing/2014/main" xmlns="" id="{F916F0ED-A9FB-4274-AF3B-A56B58E65F10}"/>
                    </a:ext>
                  </a:extLst>
                </p:cNvPr>
                <p:cNvSpPr/>
                <p:nvPr/>
              </p:nvSpPr>
              <p:spPr>
                <a:xfrm>
                  <a:off x="1731149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5" y="138918"/>
                        <a:pt x="121246" y="130257"/>
                        <a:pt x="121246" y="95615"/>
                      </a:cubicBezTo>
                      <a:cubicBezTo>
                        <a:pt x="121246" y="60974"/>
                        <a:pt x="95265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6" name="Graphic 1">
                <a:extLst>
                  <a:ext uri="{FF2B5EF4-FFF2-40B4-BE49-F238E27FC236}">
                    <a16:creationId xmlns:a16="http://schemas.microsoft.com/office/drawing/2014/main" xmlns="" id="{BA42E606-00F5-438F-A9E2-CB611D4FFC4F}"/>
                  </a:ext>
                </a:extLst>
              </p:cNvPr>
              <p:cNvGrpSpPr/>
              <p:nvPr/>
            </p:nvGrpSpPr>
            <p:grpSpPr>
              <a:xfrm>
                <a:off x="2016943" y="3068181"/>
                <a:ext cx="122591" cy="1550215"/>
                <a:chOff x="2016943" y="3068181"/>
                <a:chExt cx="122591" cy="1550215"/>
              </a:xfrm>
              <a:grpFill/>
            </p:grpSpPr>
            <p:sp>
              <p:nvSpPr>
                <p:cNvPr id="751" name="Freeform: Shape 750">
                  <a:extLst>
                    <a:ext uri="{FF2B5EF4-FFF2-40B4-BE49-F238E27FC236}">
                      <a16:creationId xmlns:a16="http://schemas.microsoft.com/office/drawing/2014/main" xmlns="" id="{6AF614BA-5223-45CB-A79A-C3504782A8BE}"/>
                    </a:ext>
                  </a:extLst>
                </p:cNvPr>
                <p:cNvSpPr/>
                <p:nvPr/>
              </p:nvSpPr>
              <p:spPr>
                <a:xfrm>
                  <a:off x="2068905" y="3104988"/>
                  <a:ext cx="17320" cy="1480106"/>
                </a:xfrm>
                <a:custGeom>
                  <a:avLst/>
                  <a:gdLst>
                    <a:gd name="connsiteX0" fmla="*/ 0 w 17320"/>
                    <a:gd name="connsiteY0" fmla="*/ 6495 h 1480106"/>
                    <a:gd name="connsiteX1" fmla="*/ 0 w 17320"/>
                    <a:gd name="connsiteY1" fmla="*/ 1470106 h 1480106"/>
                    <a:gd name="connsiteX2" fmla="*/ 17321 w 17320"/>
                    <a:gd name="connsiteY2" fmla="*/ 1470106 h 1480106"/>
                    <a:gd name="connsiteX3" fmla="*/ 17321 w 17320"/>
                    <a:gd name="connsiteY3" fmla="*/ 6495 h 1480106"/>
                    <a:gd name="connsiteX4" fmla="*/ 0 w 17320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2" name="Freeform: Shape 751">
                  <a:extLst>
                    <a:ext uri="{FF2B5EF4-FFF2-40B4-BE49-F238E27FC236}">
                      <a16:creationId xmlns:a16="http://schemas.microsoft.com/office/drawing/2014/main" xmlns="" id="{4B4F82B8-4162-47D0-88BC-B4DFD05BC4FA}"/>
                    </a:ext>
                  </a:extLst>
                </p:cNvPr>
                <p:cNvSpPr/>
                <p:nvPr/>
              </p:nvSpPr>
              <p:spPr>
                <a:xfrm>
                  <a:off x="2016943" y="3068181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928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928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3" name="Freeform: Shape 752">
                  <a:extLst>
                    <a:ext uri="{FF2B5EF4-FFF2-40B4-BE49-F238E27FC236}">
                      <a16:creationId xmlns:a16="http://schemas.microsoft.com/office/drawing/2014/main" xmlns="" id="{41455D2F-E947-4793-B135-B6CD636235B5}"/>
                    </a:ext>
                  </a:extLst>
                </p:cNvPr>
                <p:cNvSpPr/>
                <p:nvPr/>
              </p:nvSpPr>
              <p:spPr>
                <a:xfrm>
                  <a:off x="2016943" y="4488490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062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062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25981"/>
                        <a:pt x="0" y="60623"/>
                      </a:cubicBezTo>
                      <a:cubicBezTo>
                        <a:pt x="0" y="95264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95264"/>
                        <a:pt x="121246" y="60623"/>
                      </a:cubicBezTo>
                      <a:cubicBezTo>
                        <a:pt x="129906" y="2598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7" name="Graphic 1">
                <a:extLst>
                  <a:ext uri="{FF2B5EF4-FFF2-40B4-BE49-F238E27FC236}">
                    <a16:creationId xmlns:a16="http://schemas.microsoft.com/office/drawing/2014/main" xmlns="" id="{CAD95A82-4CF5-4D14-934A-CB9A650C7E25}"/>
                  </a:ext>
                </a:extLst>
              </p:cNvPr>
              <p:cNvGrpSpPr/>
              <p:nvPr/>
            </p:nvGrpSpPr>
            <p:grpSpPr>
              <a:xfrm>
                <a:off x="2311397" y="3146125"/>
                <a:ext cx="121245" cy="1394327"/>
                <a:chOff x="2311397" y="3146125"/>
                <a:chExt cx="121245" cy="1394327"/>
              </a:xfrm>
              <a:grpFill/>
            </p:grpSpPr>
            <p:sp>
              <p:nvSpPr>
                <p:cNvPr id="748" name="Freeform: Shape 747">
                  <a:extLst>
                    <a:ext uri="{FF2B5EF4-FFF2-40B4-BE49-F238E27FC236}">
                      <a16:creationId xmlns:a16="http://schemas.microsoft.com/office/drawing/2014/main" xmlns="" id="{DBB3BF2D-D84A-4DE9-AC00-DE1D84E41483}"/>
                    </a:ext>
                  </a:extLst>
                </p:cNvPr>
                <p:cNvSpPr/>
                <p:nvPr/>
              </p:nvSpPr>
              <p:spPr>
                <a:xfrm>
                  <a:off x="2363360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9" name="Freeform: Shape 748">
                  <a:extLst>
                    <a:ext uri="{FF2B5EF4-FFF2-40B4-BE49-F238E27FC236}">
                      <a16:creationId xmlns:a16="http://schemas.microsoft.com/office/drawing/2014/main" xmlns="" id="{47A40C95-B1F5-4823-A0F6-D4DDD35C0EEA}"/>
                    </a:ext>
                  </a:extLst>
                </p:cNvPr>
                <p:cNvSpPr/>
                <p:nvPr/>
              </p:nvSpPr>
              <p:spPr>
                <a:xfrm>
                  <a:off x="231139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34642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103925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5" y="138567"/>
                        <a:pt x="121246" y="129906"/>
                        <a:pt x="121246" y="103925"/>
                      </a:cubicBezTo>
                      <a:cubicBezTo>
                        <a:pt x="121246" y="69283"/>
                        <a:pt x="9526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0" name="Freeform: Shape 749">
                  <a:extLst>
                    <a:ext uri="{FF2B5EF4-FFF2-40B4-BE49-F238E27FC236}">
                      <a16:creationId xmlns:a16="http://schemas.microsoft.com/office/drawing/2014/main" xmlns="" id="{6354A3A6-69D4-4DB4-A1EF-8E257B271EDC}"/>
                    </a:ext>
                  </a:extLst>
                </p:cNvPr>
                <p:cNvSpPr/>
                <p:nvPr/>
              </p:nvSpPr>
              <p:spPr>
                <a:xfrm>
                  <a:off x="231139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95615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26332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5" y="104276"/>
                        <a:pt x="121246" y="60974"/>
                        <a:pt x="121246" y="26332"/>
                      </a:cubicBezTo>
                      <a:cubicBezTo>
                        <a:pt x="121246" y="351"/>
                        <a:pt x="9526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8" name="Graphic 1">
                <a:extLst>
                  <a:ext uri="{FF2B5EF4-FFF2-40B4-BE49-F238E27FC236}">
                    <a16:creationId xmlns:a16="http://schemas.microsoft.com/office/drawing/2014/main" xmlns="" id="{41F0ED1C-0CEC-47FE-98A6-64F82238AC34}"/>
                  </a:ext>
                </a:extLst>
              </p:cNvPr>
              <p:cNvGrpSpPr/>
              <p:nvPr/>
            </p:nvGrpSpPr>
            <p:grpSpPr>
              <a:xfrm>
                <a:off x="2597191" y="3347528"/>
                <a:ext cx="121245" cy="991519"/>
                <a:chOff x="2597191" y="3347528"/>
                <a:chExt cx="121245" cy="991519"/>
              </a:xfrm>
              <a:grpFill/>
            </p:grpSpPr>
            <p:sp>
              <p:nvSpPr>
                <p:cNvPr id="745" name="Freeform: Shape 744">
                  <a:extLst>
                    <a:ext uri="{FF2B5EF4-FFF2-40B4-BE49-F238E27FC236}">
                      <a16:creationId xmlns:a16="http://schemas.microsoft.com/office/drawing/2014/main" xmlns="" id="{DE44FA6A-F2B2-4462-A71C-82BDCAFE19FC}"/>
                    </a:ext>
                  </a:extLst>
                </p:cNvPr>
                <p:cNvSpPr/>
                <p:nvPr/>
              </p:nvSpPr>
              <p:spPr>
                <a:xfrm>
                  <a:off x="2649153" y="3395937"/>
                  <a:ext cx="17320" cy="903363"/>
                </a:xfrm>
                <a:custGeom>
                  <a:avLst/>
                  <a:gdLst>
                    <a:gd name="connsiteX0" fmla="*/ 0 w 17320"/>
                    <a:gd name="connsiteY0" fmla="*/ 10000 h 903363"/>
                    <a:gd name="connsiteX1" fmla="*/ 0 w 17320"/>
                    <a:gd name="connsiteY1" fmla="*/ 893363 h 903363"/>
                    <a:gd name="connsiteX2" fmla="*/ 17321 w 17320"/>
                    <a:gd name="connsiteY2" fmla="*/ 893363 h 903363"/>
                    <a:gd name="connsiteX3" fmla="*/ 17321 w 17320"/>
                    <a:gd name="connsiteY3" fmla="*/ 10000 h 903363"/>
                    <a:gd name="connsiteX4" fmla="*/ 0 w 17320"/>
                    <a:gd name="connsiteY4" fmla="*/ 10000 h 903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903363">
                      <a:moveTo>
                        <a:pt x="0" y="10000"/>
                      </a:moveTo>
                      <a:cubicBezTo>
                        <a:pt x="0" y="304454"/>
                        <a:pt x="0" y="598909"/>
                        <a:pt x="0" y="893363"/>
                      </a:cubicBezTo>
                      <a:cubicBezTo>
                        <a:pt x="0" y="902023"/>
                        <a:pt x="17321" y="910684"/>
                        <a:pt x="17321" y="893363"/>
                      </a:cubicBezTo>
                      <a:cubicBezTo>
                        <a:pt x="17321" y="598909"/>
                        <a:pt x="17321" y="30445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6" name="Freeform: Shape 745">
                  <a:extLst>
                    <a:ext uri="{FF2B5EF4-FFF2-40B4-BE49-F238E27FC236}">
                      <a16:creationId xmlns:a16="http://schemas.microsoft.com/office/drawing/2014/main" xmlns="" id="{173F222E-EFFB-44A3-9E79-26CF766EE6B1}"/>
                    </a:ext>
                  </a:extLst>
                </p:cNvPr>
                <p:cNvSpPr/>
                <p:nvPr/>
              </p:nvSpPr>
              <p:spPr>
                <a:xfrm>
                  <a:off x="2597191" y="3347528"/>
                  <a:ext cx="121245" cy="140544"/>
                </a:xfrm>
                <a:custGeom>
                  <a:avLst/>
                  <a:gdLst>
                    <a:gd name="connsiteX0" fmla="*/ 0 w 121245"/>
                    <a:gd name="connsiteY0" fmla="*/ 15107 h 140544"/>
                    <a:gd name="connsiteX1" fmla="*/ 60623 w 121245"/>
                    <a:gd name="connsiteY1" fmla="*/ 110371 h 140544"/>
                    <a:gd name="connsiteX2" fmla="*/ 121246 w 121245"/>
                    <a:gd name="connsiteY2" fmla="*/ 127692 h 140544"/>
                    <a:gd name="connsiteX3" fmla="*/ 60623 w 121245"/>
                    <a:gd name="connsiteY3" fmla="*/ 32427 h 140544"/>
                    <a:gd name="connsiteX4" fmla="*/ 0 w 121245"/>
                    <a:gd name="connsiteY4" fmla="*/ 15107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544">
                      <a:moveTo>
                        <a:pt x="0" y="15107"/>
                      </a:moveTo>
                      <a:cubicBezTo>
                        <a:pt x="0" y="41088"/>
                        <a:pt x="25982" y="75730"/>
                        <a:pt x="60623" y="110371"/>
                      </a:cubicBezTo>
                      <a:cubicBezTo>
                        <a:pt x="95265" y="136353"/>
                        <a:pt x="121246" y="153673"/>
                        <a:pt x="121246" y="127692"/>
                      </a:cubicBezTo>
                      <a:cubicBezTo>
                        <a:pt x="121246" y="110371"/>
                        <a:pt x="95265" y="67069"/>
                        <a:pt x="60623" y="32427"/>
                      </a:cubicBezTo>
                      <a:cubicBezTo>
                        <a:pt x="25982" y="-2214"/>
                        <a:pt x="0" y="-10875"/>
                        <a:pt x="0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7" name="Freeform: Shape 746">
                  <a:extLst>
                    <a:ext uri="{FF2B5EF4-FFF2-40B4-BE49-F238E27FC236}">
                      <a16:creationId xmlns:a16="http://schemas.microsoft.com/office/drawing/2014/main" xmlns="" id="{B6B31084-D813-4938-8EEC-6D043E94079D}"/>
                    </a:ext>
                  </a:extLst>
                </p:cNvPr>
                <p:cNvSpPr/>
                <p:nvPr/>
              </p:nvSpPr>
              <p:spPr>
                <a:xfrm>
                  <a:off x="2597191" y="4202345"/>
                  <a:ext cx="121245" cy="136703"/>
                </a:xfrm>
                <a:custGeom>
                  <a:avLst/>
                  <a:gdLst>
                    <a:gd name="connsiteX0" fmla="*/ 60623 w 121245"/>
                    <a:gd name="connsiteY0" fmla="*/ 26332 h 136703"/>
                    <a:gd name="connsiteX1" fmla="*/ 0 w 121245"/>
                    <a:gd name="connsiteY1" fmla="*/ 121597 h 136703"/>
                    <a:gd name="connsiteX2" fmla="*/ 60623 w 121245"/>
                    <a:gd name="connsiteY2" fmla="*/ 104276 h 136703"/>
                    <a:gd name="connsiteX3" fmla="*/ 121246 w 121245"/>
                    <a:gd name="connsiteY3" fmla="*/ 9011 h 136703"/>
                    <a:gd name="connsiteX4" fmla="*/ 60623 w 121245"/>
                    <a:gd name="connsiteY4" fmla="*/ 26332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703">
                      <a:moveTo>
                        <a:pt x="60623" y="26332"/>
                      </a:moveTo>
                      <a:cubicBezTo>
                        <a:pt x="25982" y="52313"/>
                        <a:pt x="0" y="95616"/>
                        <a:pt x="0" y="121597"/>
                      </a:cubicBezTo>
                      <a:cubicBezTo>
                        <a:pt x="0" y="147578"/>
                        <a:pt x="25982" y="138918"/>
                        <a:pt x="60623" y="104276"/>
                      </a:cubicBezTo>
                      <a:cubicBezTo>
                        <a:pt x="95265" y="69634"/>
                        <a:pt x="121246" y="26332"/>
                        <a:pt x="121246" y="9011"/>
                      </a:cubicBezTo>
                      <a:cubicBezTo>
                        <a:pt x="121246" y="-8310"/>
                        <a:pt x="95265" y="351"/>
                        <a:pt x="60623" y="263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9" name="Graphic 1">
                <a:extLst>
                  <a:ext uri="{FF2B5EF4-FFF2-40B4-BE49-F238E27FC236}">
                    <a16:creationId xmlns:a16="http://schemas.microsoft.com/office/drawing/2014/main" xmlns="" id="{05A280A5-B75B-427E-975D-FF9EDDC32635}"/>
                  </a:ext>
                </a:extLst>
              </p:cNvPr>
              <p:cNvGrpSpPr/>
              <p:nvPr/>
            </p:nvGrpSpPr>
            <p:grpSpPr>
              <a:xfrm>
                <a:off x="2882985" y="3646769"/>
                <a:ext cx="129906" cy="393037"/>
                <a:chOff x="2882985" y="3646769"/>
                <a:chExt cx="129906" cy="393037"/>
              </a:xfrm>
              <a:grpFill/>
            </p:grpSpPr>
            <p:sp>
              <p:nvSpPr>
                <p:cNvPr id="742" name="Freeform: Shape 741">
                  <a:extLst>
                    <a:ext uri="{FF2B5EF4-FFF2-40B4-BE49-F238E27FC236}">
                      <a16:creationId xmlns:a16="http://schemas.microsoft.com/office/drawing/2014/main" xmlns="" id="{5AC845D1-C21B-45F6-A390-E7EE9033EA33}"/>
                    </a:ext>
                  </a:extLst>
                </p:cNvPr>
                <p:cNvSpPr/>
                <p:nvPr/>
              </p:nvSpPr>
              <p:spPr>
                <a:xfrm>
                  <a:off x="2934947" y="3702556"/>
                  <a:ext cx="19088" cy="276308"/>
                </a:xfrm>
                <a:custGeom>
                  <a:avLst/>
                  <a:gdLst>
                    <a:gd name="connsiteX0" fmla="*/ 0 w 19088"/>
                    <a:gd name="connsiteY0" fmla="*/ 6495 h 276308"/>
                    <a:gd name="connsiteX1" fmla="*/ 0 w 19088"/>
                    <a:gd name="connsiteY1" fmla="*/ 266308 h 276308"/>
                    <a:gd name="connsiteX2" fmla="*/ 17321 w 19088"/>
                    <a:gd name="connsiteY2" fmla="*/ 266308 h 276308"/>
                    <a:gd name="connsiteX3" fmla="*/ 17321 w 19088"/>
                    <a:gd name="connsiteY3" fmla="*/ 6495 h 276308"/>
                    <a:gd name="connsiteX4" fmla="*/ 0 w 19088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3" name="Freeform: Shape 742">
                  <a:extLst>
                    <a:ext uri="{FF2B5EF4-FFF2-40B4-BE49-F238E27FC236}">
                      <a16:creationId xmlns:a16="http://schemas.microsoft.com/office/drawing/2014/main" xmlns="" id="{92690699-0E8C-48DD-88BA-B3AD1FA52937}"/>
                    </a:ext>
                  </a:extLst>
                </p:cNvPr>
                <p:cNvSpPr/>
                <p:nvPr/>
              </p:nvSpPr>
              <p:spPr>
                <a:xfrm>
                  <a:off x="2882985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6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1" y="44961"/>
                        <a:pt x="60623" y="79603"/>
                      </a:cubicBezTo>
                      <a:cubicBezTo>
                        <a:pt x="95264" y="114245"/>
                        <a:pt x="121246" y="140226"/>
                        <a:pt x="121246" y="140226"/>
                      </a:cubicBezTo>
                      <a:cubicBezTo>
                        <a:pt x="121246" y="140226"/>
                        <a:pt x="95264" y="96924"/>
                        <a:pt x="60623" y="62282"/>
                      </a:cubicBezTo>
                      <a:cubicBezTo>
                        <a:pt x="34641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4" name="Freeform: Shape 743">
                  <a:extLst>
                    <a:ext uri="{FF2B5EF4-FFF2-40B4-BE49-F238E27FC236}">
                      <a16:creationId xmlns:a16="http://schemas.microsoft.com/office/drawing/2014/main" xmlns="" id="{293DD41A-9A97-404B-BC04-16EC82D077C2}"/>
                    </a:ext>
                  </a:extLst>
                </p:cNvPr>
                <p:cNvSpPr/>
                <p:nvPr/>
              </p:nvSpPr>
              <p:spPr>
                <a:xfrm>
                  <a:off x="2891645" y="3898235"/>
                  <a:ext cx="121245" cy="141572"/>
                </a:xfrm>
                <a:custGeom>
                  <a:avLst/>
                  <a:gdLst>
                    <a:gd name="connsiteX0" fmla="*/ 60623 w 121245"/>
                    <a:gd name="connsiteY0" fmla="*/ 61969 h 141572"/>
                    <a:gd name="connsiteX1" fmla="*/ 0 w 121245"/>
                    <a:gd name="connsiteY1" fmla="*/ 139913 h 141572"/>
                    <a:gd name="connsiteX2" fmla="*/ 60623 w 121245"/>
                    <a:gd name="connsiteY2" fmla="*/ 79290 h 141572"/>
                    <a:gd name="connsiteX3" fmla="*/ 121246 w 121245"/>
                    <a:gd name="connsiteY3" fmla="*/ 1346 h 141572"/>
                    <a:gd name="connsiteX4" fmla="*/ 60623 w 121245"/>
                    <a:gd name="connsiteY4" fmla="*/ 61969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60623" y="61969"/>
                      </a:moveTo>
                      <a:cubicBezTo>
                        <a:pt x="25981" y="96611"/>
                        <a:pt x="0" y="131252"/>
                        <a:pt x="0" y="139913"/>
                      </a:cubicBezTo>
                      <a:cubicBezTo>
                        <a:pt x="0" y="148573"/>
                        <a:pt x="25981" y="122592"/>
                        <a:pt x="60623" y="79290"/>
                      </a:cubicBezTo>
                      <a:cubicBezTo>
                        <a:pt x="95264" y="35988"/>
                        <a:pt x="121246" y="1346"/>
                        <a:pt x="121246" y="1346"/>
                      </a:cubicBezTo>
                      <a:cubicBezTo>
                        <a:pt x="121246" y="-7314"/>
                        <a:pt x="95264" y="27327"/>
                        <a:pt x="60623" y="6196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0" name="Graphic 1">
                <a:extLst>
                  <a:ext uri="{FF2B5EF4-FFF2-40B4-BE49-F238E27FC236}">
                    <a16:creationId xmlns:a16="http://schemas.microsoft.com/office/drawing/2014/main" xmlns="" id="{EBE54D8F-BD22-438A-8BAC-36E57C56D9C7}"/>
                  </a:ext>
                </a:extLst>
              </p:cNvPr>
              <p:cNvGrpSpPr/>
              <p:nvPr/>
            </p:nvGrpSpPr>
            <p:grpSpPr>
              <a:xfrm>
                <a:off x="3177439" y="3568807"/>
                <a:ext cx="121245" cy="540789"/>
                <a:chOff x="3177439" y="3568807"/>
                <a:chExt cx="121245" cy="540789"/>
              </a:xfrm>
              <a:grpFill/>
            </p:grpSpPr>
            <p:sp>
              <p:nvSpPr>
                <p:cNvPr id="739" name="Freeform: Shape 738">
                  <a:extLst>
                    <a:ext uri="{FF2B5EF4-FFF2-40B4-BE49-F238E27FC236}">
                      <a16:creationId xmlns:a16="http://schemas.microsoft.com/office/drawing/2014/main" xmlns="" id="{C54C999E-80F5-4E0F-A761-BC3E9AE21BB0}"/>
                    </a:ext>
                  </a:extLst>
                </p:cNvPr>
                <p:cNvSpPr/>
                <p:nvPr/>
              </p:nvSpPr>
              <p:spPr>
                <a:xfrm>
                  <a:off x="3229402" y="3624613"/>
                  <a:ext cx="17320" cy="423535"/>
                </a:xfrm>
                <a:custGeom>
                  <a:avLst/>
                  <a:gdLst>
                    <a:gd name="connsiteX0" fmla="*/ 0 w 17320"/>
                    <a:gd name="connsiteY0" fmla="*/ 6495 h 423535"/>
                    <a:gd name="connsiteX1" fmla="*/ 0 w 17320"/>
                    <a:gd name="connsiteY1" fmla="*/ 413535 h 423535"/>
                    <a:gd name="connsiteX2" fmla="*/ 17321 w 17320"/>
                    <a:gd name="connsiteY2" fmla="*/ 413535 h 423535"/>
                    <a:gd name="connsiteX3" fmla="*/ 17321 w 17320"/>
                    <a:gd name="connsiteY3" fmla="*/ 6495 h 423535"/>
                    <a:gd name="connsiteX4" fmla="*/ 0 w 17320"/>
                    <a:gd name="connsiteY4" fmla="*/ 6495 h 423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2353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13535"/>
                      </a:cubicBezTo>
                      <a:cubicBezTo>
                        <a:pt x="0" y="422195"/>
                        <a:pt x="17321" y="430856"/>
                        <a:pt x="17321" y="413535"/>
                      </a:cubicBezTo>
                      <a:cubicBezTo>
                        <a:pt x="17321" y="274968"/>
                        <a:pt x="17321" y="13640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0" name="Freeform: Shape 739">
                  <a:extLst>
                    <a:ext uri="{FF2B5EF4-FFF2-40B4-BE49-F238E27FC236}">
                      <a16:creationId xmlns:a16="http://schemas.microsoft.com/office/drawing/2014/main" xmlns="" id="{A88DF118-9D5E-405A-802C-621347DE5F17}"/>
                    </a:ext>
                  </a:extLst>
                </p:cNvPr>
                <p:cNvSpPr/>
                <p:nvPr/>
              </p:nvSpPr>
              <p:spPr>
                <a:xfrm>
                  <a:off x="3177439" y="3968864"/>
                  <a:ext cx="121245" cy="140731"/>
                </a:xfrm>
                <a:custGeom>
                  <a:avLst/>
                  <a:gdLst>
                    <a:gd name="connsiteX0" fmla="*/ 0 w 121245"/>
                    <a:gd name="connsiteY0" fmla="*/ 0 h 140731"/>
                    <a:gd name="connsiteX1" fmla="*/ 60623 w 121245"/>
                    <a:gd name="connsiteY1" fmla="*/ 86604 h 140731"/>
                    <a:gd name="connsiteX2" fmla="*/ 121246 w 121245"/>
                    <a:gd name="connsiteY2" fmla="*/ 138567 h 140731"/>
                    <a:gd name="connsiteX3" fmla="*/ 60623 w 121245"/>
                    <a:gd name="connsiteY3" fmla="*/ 51962 h 140731"/>
                    <a:gd name="connsiteX4" fmla="*/ 0 w 121245"/>
                    <a:gd name="connsiteY4" fmla="*/ 0 h 140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31">
                      <a:moveTo>
                        <a:pt x="0" y="0"/>
                      </a:moveTo>
                      <a:cubicBezTo>
                        <a:pt x="0" y="8660"/>
                        <a:pt x="25981" y="43302"/>
                        <a:pt x="60623" y="86604"/>
                      </a:cubicBezTo>
                      <a:cubicBezTo>
                        <a:pt x="95265" y="129906"/>
                        <a:pt x="121246" y="147227"/>
                        <a:pt x="121246" y="138567"/>
                      </a:cubicBezTo>
                      <a:cubicBezTo>
                        <a:pt x="121246" y="121246"/>
                        <a:pt x="95265" y="86604"/>
                        <a:pt x="60623" y="51962"/>
                      </a:cubicBezTo>
                      <a:cubicBezTo>
                        <a:pt x="25981" y="1732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1" name="Freeform: Shape 740">
                  <a:extLst>
                    <a:ext uri="{FF2B5EF4-FFF2-40B4-BE49-F238E27FC236}">
                      <a16:creationId xmlns:a16="http://schemas.microsoft.com/office/drawing/2014/main" xmlns="" id="{F39DBB27-9F1E-4BD1-80F0-823FB7A88860}"/>
                    </a:ext>
                  </a:extLst>
                </p:cNvPr>
                <p:cNvSpPr/>
                <p:nvPr/>
              </p:nvSpPr>
              <p:spPr>
                <a:xfrm>
                  <a:off x="3177439" y="3568807"/>
                  <a:ext cx="121245" cy="141923"/>
                </a:xfrm>
                <a:custGeom>
                  <a:avLst/>
                  <a:gdLst>
                    <a:gd name="connsiteX0" fmla="*/ 60623 w 121245"/>
                    <a:gd name="connsiteY0" fmla="*/ 53641 h 141923"/>
                    <a:gd name="connsiteX1" fmla="*/ 0 w 121245"/>
                    <a:gd name="connsiteY1" fmla="*/ 140245 h 141923"/>
                    <a:gd name="connsiteX2" fmla="*/ 60623 w 121245"/>
                    <a:gd name="connsiteY2" fmla="*/ 88283 h 141923"/>
                    <a:gd name="connsiteX3" fmla="*/ 121246 w 121245"/>
                    <a:gd name="connsiteY3" fmla="*/ 1679 h 141923"/>
                    <a:gd name="connsiteX4" fmla="*/ 60623 w 121245"/>
                    <a:gd name="connsiteY4" fmla="*/ 53641 h 141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923">
                      <a:moveTo>
                        <a:pt x="60623" y="53641"/>
                      </a:moveTo>
                      <a:cubicBezTo>
                        <a:pt x="25981" y="96943"/>
                        <a:pt x="0" y="131585"/>
                        <a:pt x="0" y="140245"/>
                      </a:cubicBezTo>
                      <a:cubicBezTo>
                        <a:pt x="0" y="148906"/>
                        <a:pt x="25981" y="122924"/>
                        <a:pt x="60623" y="88283"/>
                      </a:cubicBezTo>
                      <a:cubicBezTo>
                        <a:pt x="95265" y="53641"/>
                        <a:pt x="121246" y="1899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1" name="Graphic 1">
                <a:extLst>
                  <a:ext uri="{FF2B5EF4-FFF2-40B4-BE49-F238E27FC236}">
                    <a16:creationId xmlns:a16="http://schemas.microsoft.com/office/drawing/2014/main" xmlns="" id="{0F5F8EAC-57E4-410D-ACEA-AF922424EA9B}"/>
                  </a:ext>
                </a:extLst>
              </p:cNvPr>
              <p:cNvGrpSpPr/>
              <p:nvPr/>
            </p:nvGrpSpPr>
            <p:grpSpPr>
              <a:xfrm>
                <a:off x="3463233" y="3292153"/>
                <a:ext cx="122591" cy="1102271"/>
                <a:chOff x="3463233" y="3292153"/>
                <a:chExt cx="122591" cy="1102271"/>
              </a:xfrm>
              <a:grpFill/>
            </p:grpSpPr>
            <p:sp>
              <p:nvSpPr>
                <p:cNvPr id="736" name="Freeform: Shape 735">
                  <a:extLst>
                    <a:ext uri="{FF2B5EF4-FFF2-40B4-BE49-F238E27FC236}">
                      <a16:creationId xmlns:a16="http://schemas.microsoft.com/office/drawing/2014/main" xmlns="" id="{62ACF932-2D7A-4908-B2E1-A3A26B4D9A44}"/>
                    </a:ext>
                  </a:extLst>
                </p:cNvPr>
                <p:cNvSpPr/>
                <p:nvPr/>
              </p:nvSpPr>
              <p:spPr>
                <a:xfrm>
                  <a:off x="3515195" y="3330158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3 h 1012443"/>
                    <a:gd name="connsiteX2" fmla="*/ 17321 w 17320"/>
                    <a:gd name="connsiteY2" fmla="*/ 1002443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3"/>
                      </a:cubicBezTo>
                      <a:cubicBezTo>
                        <a:pt x="0" y="1011104"/>
                        <a:pt x="17321" y="1019764"/>
                        <a:pt x="17321" y="1002443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7" name="Freeform: Shape 736">
                  <a:extLst>
                    <a:ext uri="{FF2B5EF4-FFF2-40B4-BE49-F238E27FC236}">
                      <a16:creationId xmlns:a16="http://schemas.microsoft.com/office/drawing/2014/main" xmlns="" id="{F354E23A-397C-4CDB-9197-285D608D31A0}"/>
                    </a:ext>
                  </a:extLst>
                </p:cNvPr>
                <p:cNvSpPr/>
                <p:nvPr/>
              </p:nvSpPr>
              <p:spPr>
                <a:xfrm>
                  <a:off x="3463233" y="4256292"/>
                  <a:ext cx="122591" cy="138132"/>
                </a:xfrm>
                <a:custGeom>
                  <a:avLst/>
                  <a:gdLst>
                    <a:gd name="connsiteX0" fmla="*/ 60623 w 122591"/>
                    <a:gd name="connsiteY0" fmla="*/ 24348 h 138132"/>
                    <a:gd name="connsiteX1" fmla="*/ 0 w 122591"/>
                    <a:gd name="connsiteY1" fmla="*/ 15687 h 138132"/>
                    <a:gd name="connsiteX2" fmla="*/ 60623 w 122591"/>
                    <a:gd name="connsiteY2" fmla="*/ 110952 h 138132"/>
                    <a:gd name="connsiteX3" fmla="*/ 121246 w 122591"/>
                    <a:gd name="connsiteY3" fmla="*/ 119612 h 138132"/>
                    <a:gd name="connsiteX4" fmla="*/ 60623 w 122591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5" y="145594"/>
                        <a:pt x="121246" y="145594"/>
                        <a:pt x="121246" y="119612"/>
                      </a:cubicBezTo>
                      <a:cubicBezTo>
                        <a:pt x="129906" y="93631"/>
                        <a:pt x="95265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8" name="Freeform: Shape 737">
                  <a:extLst>
                    <a:ext uri="{FF2B5EF4-FFF2-40B4-BE49-F238E27FC236}">
                      <a16:creationId xmlns:a16="http://schemas.microsoft.com/office/drawing/2014/main" xmlns="" id="{6242CF34-5728-434E-9E08-C692D9172DA9}"/>
                    </a:ext>
                  </a:extLst>
                </p:cNvPr>
                <p:cNvSpPr/>
                <p:nvPr/>
              </p:nvSpPr>
              <p:spPr>
                <a:xfrm>
                  <a:off x="3463233" y="3292153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7180 h 134516"/>
                    <a:gd name="connsiteX1" fmla="*/ 0 w 122591"/>
                    <a:gd name="connsiteY1" fmla="*/ 122445 h 134516"/>
                    <a:gd name="connsiteX2" fmla="*/ 60623 w 122591"/>
                    <a:gd name="connsiteY2" fmla="*/ 113784 h 134516"/>
                    <a:gd name="connsiteX3" fmla="*/ 121246 w 122591"/>
                    <a:gd name="connsiteY3" fmla="*/ 18520 h 134516"/>
                    <a:gd name="connsiteX4" fmla="*/ 60623 w 122591"/>
                    <a:gd name="connsiteY4" fmla="*/ 27180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7180"/>
                      </a:moveTo>
                      <a:cubicBezTo>
                        <a:pt x="25982" y="61822"/>
                        <a:pt x="0" y="105124"/>
                        <a:pt x="0" y="122445"/>
                      </a:cubicBezTo>
                      <a:cubicBezTo>
                        <a:pt x="0" y="139766"/>
                        <a:pt x="25982" y="139766"/>
                        <a:pt x="60623" y="113784"/>
                      </a:cubicBezTo>
                      <a:cubicBezTo>
                        <a:pt x="95265" y="87803"/>
                        <a:pt x="121246" y="44501"/>
                        <a:pt x="121246" y="18520"/>
                      </a:cubicBezTo>
                      <a:cubicBezTo>
                        <a:pt x="129906" y="-7461"/>
                        <a:pt x="95265" y="-7461"/>
                        <a:pt x="60623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2" name="Graphic 1">
                <a:extLst>
                  <a:ext uri="{FF2B5EF4-FFF2-40B4-BE49-F238E27FC236}">
                    <a16:creationId xmlns:a16="http://schemas.microsoft.com/office/drawing/2014/main" xmlns="" id="{6B3EB05D-4CFB-47CD-873F-0E6527EB1A50}"/>
                  </a:ext>
                </a:extLst>
              </p:cNvPr>
              <p:cNvGrpSpPr/>
              <p:nvPr/>
            </p:nvGrpSpPr>
            <p:grpSpPr>
              <a:xfrm>
                <a:off x="3757687" y="3113506"/>
                <a:ext cx="121245" cy="1459722"/>
                <a:chOff x="3757687" y="3113506"/>
                <a:chExt cx="121245" cy="1459722"/>
              </a:xfrm>
              <a:grpFill/>
            </p:grpSpPr>
            <p:sp>
              <p:nvSpPr>
                <p:cNvPr id="733" name="Freeform: Shape 732">
                  <a:extLst>
                    <a:ext uri="{FF2B5EF4-FFF2-40B4-BE49-F238E27FC236}">
                      <a16:creationId xmlns:a16="http://schemas.microsoft.com/office/drawing/2014/main" xmlns="" id="{D183F027-8103-4F2E-95C8-7CE4E4AE8030}"/>
                    </a:ext>
                  </a:extLst>
                </p:cNvPr>
                <p:cNvSpPr/>
                <p:nvPr/>
              </p:nvSpPr>
              <p:spPr>
                <a:xfrm>
                  <a:off x="3809649" y="3139629"/>
                  <a:ext cx="17320" cy="1384841"/>
                </a:xfrm>
                <a:custGeom>
                  <a:avLst/>
                  <a:gdLst>
                    <a:gd name="connsiteX0" fmla="*/ 0 w 17320"/>
                    <a:gd name="connsiteY0" fmla="*/ 6495 h 1384841"/>
                    <a:gd name="connsiteX1" fmla="*/ 0 w 17320"/>
                    <a:gd name="connsiteY1" fmla="*/ 1374842 h 1384841"/>
                    <a:gd name="connsiteX2" fmla="*/ 17321 w 17320"/>
                    <a:gd name="connsiteY2" fmla="*/ 1374842 h 1384841"/>
                    <a:gd name="connsiteX3" fmla="*/ 17321 w 17320"/>
                    <a:gd name="connsiteY3" fmla="*/ 6495 h 1384841"/>
                    <a:gd name="connsiteX4" fmla="*/ 0 w 17320"/>
                    <a:gd name="connsiteY4" fmla="*/ 6495 h 138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84841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74842"/>
                      </a:cubicBezTo>
                      <a:cubicBezTo>
                        <a:pt x="0" y="1383502"/>
                        <a:pt x="17321" y="1392162"/>
                        <a:pt x="17321" y="1374842"/>
                      </a:cubicBezTo>
                      <a:cubicBezTo>
                        <a:pt x="17321" y="915839"/>
                        <a:pt x="17321" y="4568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4" name="Freeform: Shape 733">
                  <a:extLst>
                    <a:ext uri="{FF2B5EF4-FFF2-40B4-BE49-F238E27FC236}">
                      <a16:creationId xmlns:a16="http://schemas.microsoft.com/office/drawing/2014/main" xmlns="" id="{B2EB923C-7641-4D7F-B5BA-7C55D53C74F8}"/>
                    </a:ext>
                  </a:extLst>
                </p:cNvPr>
                <p:cNvSpPr/>
                <p:nvPr/>
              </p:nvSpPr>
              <p:spPr>
                <a:xfrm>
                  <a:off x="3757687" y="4442064"/>
                  <a:ext cx="121245" cy="131164"/>
                </a:xfrm>
                <a:custGeom>
                  <a:avLst/>
                  <a:gdLst>
                    <a:gd name="connsiteX0" fmla="*/ 60623 w 121245"/>
                    <a:gd name="connsiteY0" fmla="*/ 3124 h 131164"/>
                    <a:gd name="connsiteX1" fmla="*/ 0 w 121245"/>
                    <a:gd name="connsiteY1" fmla="*/ 37765 h 131164"/>
                    <a:gd name="connsiteX2" fmla="*/ 60623 w 121245"/>
                    <a:gd name="connsiteY2" fmla="*/ 124369 h 131164"/>
                    <a:gd name="connsiteX3" fmla="*/ 121246 w 121245"/>
                    <a:gd name="connsiteY3" fmla="*/ 89728 h 131164"/>
                    <a:gd name="connsiteX4" fmla="*/ 60623 w 121245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64">
                      <a:moveTo>
                        <a:pt x="60623" y="3124"/>
                      </a:moveTo>
                      <a:cubicBezTo>
                        <a:pt x="25981" y="-5537"/>
                        <a:pt x="0" y="3124"/>
                        <a:pt x="0" y="37765"/>
                      </a:cubicBezTo>
                      <a:cubicBezTo>
                        <a:pt x="0" y="72407"/>
                        <a:pt x="25981" y="107049"/>
                        <a:pt x="60623" y="124369"/>
                      </a:cubicBezTo>
                      <a:cubicBezTo>
                        <a:pt x="95264" y="141690"/>
                        <a:pt x="121246" y="124369"/>
                        <a:pt x="121246" y="89728"/>
                      </a:cubicBezTo>
                      <a:cubicBezTo>
                        <a:pt x="121246" y="46426"/>
                        <a:pt x="95264" y="1178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5" name="Freeform: Shape 734">
                  <a:extLst>
                    <a:ext uri="{FF2B5EF4-FFF2-40B4-BE49-F238E27FC236}">
                      <a16:creationId xmlns:a16="http://schemas.microsoft.com/office/drawing/2014/main" xmlns="" id="{2524F2B2-6E7C-4D08-B790-0F536D35153F}"/>
                    </a:ext>
                  </a:extLst>
                </p:cNvPr>
                <p:cNvSpPr/>
                <p:nvPr/>
              </p:nvSpPr>
              <p:spPr>
                <a:xfrm>
                  <a:off x="3757687" y="3113506"/>
                  <a:ext cx="121245" cy="131006"/>
                </a:xfrm>
                <a:custGeom>
                  <a:avLst/>
                  <a:gdLst>
                    <a:gd name="connsiteX0" fmla="*/ 60623 w 121245"/>
                    <a:gd name="connsiteY0" fmla="*/ 6637 h 131006"/>
                    <a:gd name="connsiteX1" fmla="*/ 0 w 121245"/>
                    <a:gd name="connsiteY1" fmla="*/ 93242 h 131006"/>
                    <a:gd name="connsiteX2" fmla="*/ 60623 w 121245"/>
                    <a:gd name="connsiteY2" fmla="*/ 127883 h 131006"/>
                    <a:gd name="connsiteX3" fmla="*/ 121246 w 121245"/>
                    <a:gd name="connsiteY3" fmla="*/ 49939 h 131006"/>
                    <a:gd name="connsiteX4" fmla="*/ 60623 w 121245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006">
                      <a:moveTo>
                        <a:pt x="60623" y="6637"/>
                      </a:moveTo>
                      <a:cubicBezTo>
                        <a:pt x="25981" y="23958"/>
                        <a:pt x="0" y="58600"/>
                        <a:pt x="0" y="93242"/>
                      </a:cubicBezTo>
                      <a:cubicBezTo>
                        <a:pt x="0" y="127883"/>
                        <a:pt x="25981" y="136544"/>
                        <a:pt x="60623" y="127883"/>
                      </a:cubicBezTo>
                      <a:cubicBezTo>
                        <a:pt x="95264" y="119223"/>
                        <a:pt x="121246" y="84581"/>
                        <a:pt x="121246" y="49939"/>
                      </a:cubicBezTo>
                      <a:cubicBezTo>
                        <a:pt x="12124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3" name="Graphic 1">
                <a:extLst>
                  <a:ext uri="{FF2B5EF4-FFF2-40B4-BE49-F238E27FC236}">
                    <a16:creationId xmlns:a16="http://schemas.microsoft.com/office/drawing/2014/main" xmlns="" id="{C228C601-E3EA-423B-9C78-92C966969F74}"/>
                  </a:ext>
                </a:extLst>
              </p:cNvPr>
              <p:cNvGrpSpPr/>
              <p:nvPr/>
            </p:nvGrpSpPr>
            <p:grpSpPr>
              <a:xfrm>
                <a:off x="4043481" y="3075495"/>
                <a:ext cx="121245" cy="1534240"/>
                <a:chOff x="4043481" y="3075495"/>
                <a:chExt cx="121245" cy="1534240"/>
              </a:xfrm>
              <a:grpFill/>
            </p:grpSpPr>
            <p:sp>
              <p:nvSpPr>
                <p:cNvPr id="730" name="Freeform: Shape 729">
                  <a:extLst>
                    <a:ext uri="{FF2B5EF4-FFF2-40B4-BE49-F238E27FC236}">
                      <a16:creationId xmlns:a16="http://schemas.microsoft.com/office/drawing/2014/main" xmlns="" id="{062303C8-937A-4188-B4BC-FF0127E49688}"/>
                    </a:ext>
                  </a:extLst>
                </p:cNvPr>
                <p:cNvSpPr/>
                <p:nvPr/>
              </p:nvSpPr>
              <p:spPr>
                <a:xfrm>
                  <a:off x="4095443" y="3096327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1" name="Freeform: Shape 730">
                  <a:extLst>
                    <a:ext uri="{FF2B5EF4-FFF2-40B4-BE49-F238E27FC236}">
                      <a16:creationId xmlns:a16="http://schemas.microsoft.com/office/drawing/2014/main" xmlns="" id="{48E4B675-4244-4F8A-A9DD-B617BD19223F}"/>
                    </a:ext>
                  </a:extLst>
                </p:cNvPr>
                <p:cNvSpPr/>
                <p:nvPr/>
              </p:nvSpPr>
              <p:spPr>
                <a:xfrm>
                  <a:off x="4043481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1246"/>
                        <a:pt x="121246" y="86604"/>
                        <a:pt x="121246" y="51963"/>
                      </a:cubicBezTo>
                      <a:cubicBezTo>
                        <a:pt x="121246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2" name="Freeform: Shape 731">
                  <a:extLst>
                    <a:ext uri="{FF2B5EF4-FFF2-40B4-BE49-F238E27FC236}">
                      <a16:creationId xmlns:a16="http://schemas.microsoft.com/office/drawing/2014/main" xmlns="" id="{839133D6-5703-4652-9DA4-D4AE09F71213}"/>
                    </a:ext>
                  </a:extLst>
                </p:cNvPr>
                <p:cNvSpPr/>
                <p:nvPr/>
              </p:nvSpPr>
              <p:spPr>
                <a:xfrm>
                  <a:off x="4043481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-7314"/>
                        <a:pt x="0" y="27327"/>
                        <a:pt x="0" y="61969"/>
                      </a:cubicBezTo>
                      <a:cubicBezTo>
                        <a:pt x="0" y="96611"/>
                        <a:pt x="25981" y="122592"/>
                        <a:pt x="60623" y="131252"/>
                      </a:cubicBezTo>
                      <a:cubicBezTo>
                        <a:pt x="95265" y="131252"/>
                        <a:pt x="121246" y="113931"/>
                        <a:pt x="121246" y="79290"/>
                      </a:cubicBezTo>
                      <a:cubicBezTo>
                        <a:pt x="121246" y="44648"/>
                        <a:pt x="95265" y="134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4" name="Graphic 1">
                <a:extLst>
                  <a:ext uri="{FF2B5EF4-FFF2-40B4-BE49-F238E27FC236}">
                    <a16:creationId xmlns:a16="http://schemas.microsoft.com/office/drawing/2014/main" xmlns="" id="{A5692FAA-8A87-483D-BFCA-C58E498F93CD}"/>
                  </a:ext>
                </a:extLst>
              </p:cNvPr>
              <p:cNvGrpSpPr/>
              <p:nvPr/>
            </p:nvGrpSpPr>
            <p:grpSpPr>
              <a:xfrm>
                <a:off x="4329274" y="3182980"/>
                <a:ext cx="122905" cy="1320615"/>
                <a:chOff x="4329274" y="3182980"/>
                <a:chExt cx="122905" cy="1320615"/>
              </a:xfrm>
              <a:grpFill/>
            </p:grpSpPr>
            <p:sp>
              <p:nvSpPr>
                <p:cNvPr id="727" name="Freeform: Shape 726">
                  <a:extLst>
                    <a:ext uri="{FF2B5EF4-FFF2-40B4-BE49-F238E27FC236}">
                      <a16:creationId xmlns:a16="http://schemas.microsoft.com/office/drawing/2014/main" xmlns="" id="{3019EFB9-A72C-4494-A802-17A9828E1FB1}"/>
                    </a:ext>
                  </a:extLst>
                </p:cNvPr>
                <p:cNvSpPr/>
                <p:nvPr/>
              </p:nvSpPr>
              <p:spPr>
                <a:xfrm>
                  <a:off x="4381237" y="3211078"/>
                  <a:ext cx="19088" cy="1252770"/>
                </a:xfrm>
                <a:custGeom>
                  <a:avLst/>
                  <a:gdLst>
                    <a:gd name="connsiteX0" fmla="*/ 0 w 19088"/>
                    <a:gd name="connsiteY0" fmla="*/ 12991 h 1252770"/>
                    <a:gd name="connsiteX1" fmla="*/ 0 w 19088"/>
                    <a:gd name="connsiteY1" fmla="*/ 1242770 h 1252770"/>
                    <a:gd name="connsiteX2" fmla="*/ 17321 w 19088"/>
                    <a:gd name="connsiteY2" fmla="*/ 1242770 h 1252770"/>
                    <a:gd name="connsiteX3" fmla="*/ 17321 w 19088"/>
                    <a:gd name="connsiteY3" fmla="*/ 12991 h 1252770"/>
                    <a:gd name="connsiteX4" fmla="*/ 0 w 19088"/>
                    <a:gd name="connsiteY4" fmla="*/ 12991 h 1252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252770">
                      <a:moveTo>
                        <a:pt x="0" y="12991"/>
                      </a:moveTo>
                      <a:cubicBezTo>
                        <a:pt x="0" y="420030"/>
                        <a:pt x="0" y="835731"/>
                        <a:pt x="0" y="1242770"/>
                      </a:cubicBezTo>
                      <a:cubicBezTo>
                        <a:pt x="0" y="1251431"/>
                        <a:pt x="17321" y="1260091"/>
                        <a:pt x="17321" y="1242770"/>
                      </a:cubicBezTo>
                      <a:cubicBezTo>
                        <a:pt x="17321" y="835731"/>
                        <a:pt x="17321" y="420030"/>
                        <a:pt x="1732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8" name="Freeform: Shape 727">
                  <a:extLst>
                    <a:ext uri="{FF2B5EF4-FFF2-40B4-BE49-F238E27FC236}">
                      <a16:creationId xmlns:a16="http://schemas.microsoft.com/office/drawing/2014/main" xmlns="" id="{79B7B941-CED8-4428-BB69-B53D8276A061}"/>
                    </a:ext>
                  </a:extLst>
                </p:cNvPr>
                <p:cNvSpPr/>
                <p:nvPr/>
              </p:nvSpPr>
              <p:spPr>
                <a:xfrm>
                  <a:off x="4329274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98676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20732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2" y="29393"/>
                        <a:pt x="0" y="72695"/>
                        <a:pt x="0" y="98676"/>
                      </a:cubicBezTo>
                      <a:cubicBezTo>
                        <a:pt x="0" y="133317"/>
                        <a:pt x="25982" y="141978"/>
                        <a:pt x="60623" y="115997"/>
                      </a:cubicBezTo>
                      <a:cubicBezTo>
                        <a:pt x="95265" y="90015"/>
                        <a:pt x="121246" y="46713"/>
                        <a:pt x="121246" y="20732"/>
                      </a:cubicBezTo>
                      <a:cubicBezTo>
                        <a:pt x="121246" y="-5249"/>
                        <a:pt x="103925" y="-5249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9" name="Freeform: Shape 728">
                  <a:extLst>
                    <a:ext uri="{FF2B5EF4-FFF2-40B4-BE49-F238E27FC236}">
                      <a16:creationId xmlns:a16="http://schemas.microsoft.com/office/drawing/2014/main" xmlns="" id="{D0D9F393-4266-4ABC-B271-84D165AFB5A2}"/>
                    </a:ext>
                  </a:extLst>
                </p:cNvPr>
                <p:cNvSpPr/>
                <p:nvPr/>
              </p:nvSpPr>
              <p:spPr>
                <a:xfrm>
                  <a:off x="4329274" y="3182980"/>
                  <a:ext cx="122905" cy="131103"/>
                </a:xfrm>
                <a:custGeom>
                  <a:avLst/>
                  <a:gdLst>
                    <a:gd name="connsiteX0" fmla="*/ 60623 w 122905"/>
                    <a:gd name="connsiteY0" fmla="*/ 15107 h 131103"/>
                    <a:gd name="connsiteX1" fmla="*/ 0 w 122905"/>
                    <a:gd name="connsiteY1" fmla="*/ 32427 h 131103"/>
                    <a:gd name="connsiteX2" fmla="*/ 60623 w 122905"/>
                    <a:gd name="connsiteY2" fmla="*/ 119032 h 131103"/>
                    <a:gd name="connsiteX3" fmla="*/ 121246 w 122905"/>
                    <a:gd name="connsiteY3" fmla="*/ 110371 h 131103"/>
                    <a:gd name="connsiteX4" fmla="*/ 60623 w 12290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5" y="136352"/>
                        <a:pt x="121246" y="136352"/>
                        <a:pt x="121246" y="110371"/>
                      </a:cubicBezTo>
                      <a:cubicBezTo>
                        <a:pt x="129906" y="75730"/>
                        <a:pt x="103925" y="32427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5" name="Graphic 1">
                <a:extLst>
                  <a:ext uri="{FF2B5EF4-FFF2-40B4-BE49-F238E27FC236}">
                    <a16:creationId xmlns:a16="http://schemas.microsoft.com/office/drawing/2014/main" xmlns="" id="{26E9B2B8-A1B7-4351-B316-B9796CA71175}"/>
                  </a:ext>
                </a:extLst>
              </p:cNvPr>
              <p:cNvGrpSpPr/>
              <p:nvPr/>
            </p:nvGrpSpPr>
            <p:grpSpPr>
              <a:xfrm>
                <a:off x="4623729" y="3414894"/>
                <a:ext cx="121245" cy="860933"/>
                <a:chOff x="4623729" y="3414894"/>
                <a:chExt cx="121245" cy="860933"/>
              </a:xfrm>
              <a:grpFill/>
            </p:grpSpPr>
            <p:sp>
              <p:nvSpPr>
                <p:cNvPr id="724" name="Freeform: Shape 723">
                  <a:extLst>
                    <a:ext uri="{FF2B5EF4-FFF2-40B4-BE49-F238E27FC236}">
                      <a16:creationId xmlns:a16="http://schemas.microsoft.com/office/drawing/2014/main" xmlns="" id="{FE453388-AF79-49B8-9306-F71947E2F796}"/>
                    </a:ext>
                  </a:extLst>
                </p:cNvPr>
                <p:cNvSpPr/>
                <p:nvPr/>
              </p:nvSpPr>
              <p:spPr>
                <a:xfrm>
                  <a:off x="4675691" y="3456560"/>
                  <a:ext cx="17320" cy="764796"/>
                </a:xfrm>
                <a:custGeom>
                  <a:avLst/>
                  <a:gdLst>
                    <a:gd name="connsiteX0" fmla="*/ 0 w 17320"/>
                    <a:gd name="connsiteY0" fmla="*/ 10000 h 764796"/>
                    <a:gd name="connsiteX1" fmla="*/ 0 w 17320"/>
                    <a:gd name="connsiteY1" fmla="*/ 754796 h 764796"/>
                    <a:gd name="connsiteX2" fmla="*/ 17321 w 17320"/>
                    <a:gd name="connsiteY2" fmla="*/ 754796 h 764796"/>
                    <a:gd name="connsiteX3" fmla="*/ 17321 w 17320"/>
                    <a:gd name="connsiteY3" fmla="*/ 10000 h 764796"/>
                    <a:gd name="connsiteX4" fmla="*/ 0 w 17320"/>
                    <a:gd name="connsiteY4" fmla="*/ 10000 h 76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64796">
                      <a:moveTo>
                        <a:pt x="0" y="10000"/>
                      </a:moveTo>
                      <a:cubicBezTo>
                        <a:pt x="0" y="261152"/>
                        <a:pt x="0" y="503644"/>
                        <a:pt x="0" y="754796"/>
                      </a:cubicBezTo>
                      <a:cubicBezTo>
                        <a:pt x="0" y="763457"/>
                        <a:pt x="17321" y="772117"/>
                        <a:pt x="17321" y="754796"/>
                      </a:cubicBezTo>
                      <a:cubicBezTo>
                        <a:pt x="17321" y="503644"/>
                        <a:pt x="17321" y="261152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5" name="Freeform: Shape 724">
                  <a:extLst>
                    <a:ext uri="{FF2B5EF4-FFF2-40B4-BE49-F238E27FC236}">
                      <a16:creationId xmlns:a16="http://schemas.microsoft.com/office/drawing/2014/main" xmlns="" id="{2476FA3D-DE4F-410C-9B00-AD5DFFC6DC45}"/>
                    </a:ext>
                  </a:extLst>
                </p:cNvPr>
                <p:cNvSpPr/>
                <p:nvPr/>
              </p:nvSpPr>
              <p:spPr>
                <a:xfrm>
                  <a:off x="4623729" y="4135101"/>
                  <a:ext cx="121245" cy="140727"/>
                </a:xfrm>
                <a:custGeom>
                  <a:avLst/>
                  <a:gdLst>
                    <a:gd name="connsiteX0" fmla="*/ 60623 w 121245"/>
                    <a:gd name="connsiteY0" fmla="*/ 32953 h 140727"/>
                    <a:gd name="connsiteX1" fmla="*/ 0 w 121245"/>
                    <a:gd name="connsiteY1" fmla="*/ 128218 h 140727"/>
                    <a:gd name="connsiteX2" fmla="*/ 60623 w 121245"/>
                    <a:gd name="connsiteY2" fmla="*/ 102237 h 140727"/>
                    <a:gd name="connsiteX3" fmla="*/ 121246 w 121245"/>
                    <a:gd name="connsiteY3" fmla="*/ 6972 h 140727"/>
                    <a:gd name="connsiteX4" fmla="*/ 60623 w 121245"/>
                    <a:gd name="connsiteY4" fmla="*/ 32953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60623" y="32953"/>
                      </a:moveTo>
                      <a:cubicBezTo>
                        <a:pt x="25981" y="67595"/>
                        <a:pt x="0" y="102237"/>
                        <a:pt x="0" y="128218"/>
                      </a:cubicBezTo>
                      <a:cubicBezTo>
                        <a:pt x="0" y="154199"/>
                        <a:pt x="25981" y="136878"/>
                        <a:pt x="60623" y="102237"/>
                      </a:cubicBezTo>
                      <a:cubicBezTo>
                        <a:pt x="95264" y="67595"/>
                        <a:pt x="121246" y="24293"/>
                        <a:pt x="121246" y="6972"/>
                      </a:cubicBezTo>
                      <a:cubicBezTo>
                        <a:pt x="121246" y="-10349"/>
                        <a:pt x="95264" y="6972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6" name="Freeform: Shape 725">
                  <a:extLst>
                    <a:ext uri="{FF2B5EF4-FFF2-40B4-BE49-F238E27FC236}">
                      <a16:creationId xmlns:a16="http://schemas.microsoft.com/office/drawing/2014/main" xmlns="" id="{9755585B-B38A-4AB7-BB44-C1995EE718AE}"/>
                    </a:ext>
                  </a:extLst>
                </p:cNvPr>
                <p:cNvSpPr/>
                <p:nvPr/>
              </p:nvSpPr>
              <p:spPr>
                <a:xfrm>
                  <a:off x="4623729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6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1" y="68987"/>
                        <a:pt x="60623" y="103628"/>
                      </a:cubicBezTo>
                      <a:cubicBezTo>
                        <a:pt x="95264" y="138270"/>
                        <a:pt x="121246" y="146930"/>
                        <a:pt x="121246" y="138270"/>
                      </a:cubicBezTo>
                      <a:cubicBezTo>
                        <a:pt x="121246" y="120949"/>
                        <a:pt x="95264" y="77647"/>
                        <a:pt x="60623" y="43005"/>
                      </a:cubicBezTo>
                      <a:cubicBezTo>
                        <a:pt x="2598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6" name="Graphic 1">
                <a:extLst>
                  <a:ext uri="{FF2B5EF4-FFF2-40B4-BE49-F238E27FC236}">
                    <a16:creationId xmlns:a16="http://schemas.microsoft.com/office/drawing/2014/main" xmlns="" id="{0DA77398-A2CA-409A-A129-597BD6972D45}"/>
                  </a:ext>
                </a:extLst>
              </p:cNvPr>
              <p:cNvGrpSpPr/>
              <p:nvPr/>
            </p:nvGrpSpPr>
            <p:grpSpPr>
              <a:xfrm>
                <a:off x="4909523" y="3724731"/>
                <a:ext cx="121245" cy="236808"/>
                <a:chOff x="4909523" y="3724731"/>
                <a:chExt cx="121245" cy="236808"/>
              </a:xfrm>
              <a:grpFill/>
            </p:grpSpPr>
            <p:sp>
              <p:nvSpPr>
                <p:cNvPr id="719" name="Freeform: Shape 718">
                  <a:extLst>
                    <a:ext uri="{FF2B5EF4-FFF2-40B4-BE49-F238E27FC236}">
                      <a16:creationId xmlns:a16="http://schemas.microsoft.com/office/drawing/2014/main" xmlns="" id="{41067E9D-DD1D-4AA9-89F9-97F765EED63B}"/>
                    </a:ext>
                  </a:extLst>
                </p:cNvPr>
                <p:cNvSpPr/>
                <p:nvPr/>
              </p:nvSpPr>
              <p:spPr>
                <a:xfrm>
                  <a:off x="4961485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0" name="Freeform: Shape 719">
                  <a:extLst>
                    <a:ext uri="{FF2B5EF4-FFF2-40B4-BE49-F238E27FC236}">
                      <a16:creationId xmlns:a16="http://schemas.microsoft.com/office/drawing/2014/main" xmlns="" id="{67F1323D-7F62-4892-9E7F-96A87B4E4E44}"/>
                    </a:ext>
                  </a:extLst>
                </p:cNvPr>
                <p:cNvSpPr/>
                <p:nvPr/>
              </p:nvSpPr>
              <p:spPr>
                <a:xfrm>
                  <a:off x="5022108" y="3821637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0 h 8660"/>
                    <a:gd name="connsiteX1" fmla="*/ 0 w 8660"/>
                    <a:gd name="connsiteY1" fmla="*/ 8660 h 8660"/>
                    <a:gd name="connsiteX2" fmla="*/ 8660 w 8660"/>
                    <a:gd name="connsiteY2" fmla="*/ 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0"/>
                      </a:moveTo>
                      <a:cubicBezTo>
                        <a:pt x="8660" y="0"/>
                        <a:pt x="8660" y="8660"/>
                        <a:pt x="0" y="8660"/>
                      </a:cubicBezTo>
                      <a:cubicBezTo>
                        <a:pt x="8660" y="0"/>
                        <a:pt x="8660" y="0"/>
                        <a:pt x="866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1" name="Freeform: Shape 720">
                  <a:extLst>
                    <a:ext uri="{FF2B5EF4-FFF2-40B4-BE49-F238E27FC236}">
                      <a16:creationId xmlns:a16="http://schemas.microsoft.com/office/drawing/2014/main" xmlns="" id="{A64849C9-F523-4985-818E-9D992DAEEFED}"/>
                    </a:ext>
                  </a:extLst>
                </p:cNvPr>
                <p:cNvSpPr/>
                <p:nvPr/>
              </p:nvSpPr>
              <p:spPr>
                <a:xfrm>
                  <a:off x="4909523" y="3830298"/>
                  <a:ext cx="112585" cy="131242"/>
                </a:xfrm>
                <a:custGeom>
                  <a:avLst/>
                  <a:gdLst>
                    <a:gd name="connsiteX0" fmla="*/ 0 w 112585"/>
                    <a:gd name="connsiteY0" fmla="*/ 129906 h 131242"/>
                    <a:gd name="connsiteX1" fmla="*/ 60623 w 112585"/>
                    <a:gd name="connsiteY1" fmla="*/ 60623 h 131242"/>
                    <a:gd name="connsiteX2" fmla="*/ 112585 w 112585"/>
                    <a:gd name="connsiteY2" fmla="*/ 0 h 131242"/>
                    <a:gd name="connsiteX3" fmla="*/ 60623 w 112585"/>
                    <a:gd name="connsiteY3" fmla="*/ 51963 h 131242"/>
                    <a:gd name="connsiteX4" fmla="*/ 0 w 112585"/>
                    <a:gd name="connsiteY4" fmla="*/ 129906 h 131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242">
                      <a:moveTo>
                        <a:pt x="0" y="129906"/>
                      </a:moveTo>
                      <a:cubicBezTo>
                        <a:pt x="0" y="138567"/>
                        <a:pt x="25981" y="103925"/>
                        <a:pt x="60623" y="60623"/>
                      </a:cubicBezTo>
                      <a:cubicBezTo>
                        <a:pt x="77943" y="34642"/>
                        <a:pt x="103925" y="8660"/>
                        <a:pt x="112585" y="0"/>
                      </a:cubicBezTo>
                      <a:cubicBezTo>
                        <a:pt x="103925" y="8660"/>
                        <a:pt x="86604" y="34642"/>
                        <a:pt x="60623" y="51963"/>
                      </a:cubicBezTo>
                      <a:cubicBezTo>
                        <a:pt x="25981" y="95265"/>
                        <a:pt x="0" y="121246"/>
                        <a:pt x="0" y="12990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2" name="Freeform: Shape 721">
                  <a:extLst>
                    <a:ext uri="{FF2B5EF4-FFF2-40B4-BE49-F238E27FC236}">
                      <a16:creationId xmlns:a16="http://schemas.microsoft.com/office/drawing/2014/main" xmlns="" id="{25437AE2-3507-49EC-9096-E5B260638D6D}"/>
                    </a:ext>
                  </a:extLst>
                </p:cNvPr>
                <p:cNvSpPr/>
                <p:nvPr/>
              </p:nvSpPr>
              <p:spPr>
                <a:xfrm>
                  <a:off x="5022108" y="3856279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8660 h 8660"/>
                    <a:gd name="connsiteX1" fmla="*/ 0 w 8660"/>
                    <a:gd name="connsiteY1" fmla="*/ 0 h 8660"/>
                    <a:gd name="connsiteX2" fmla="*/ 8660 w 8660"/>
                    <a:gd name="connsiteY2" fmla="*/ 866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8660"/>
                      </a:moveTo>
                      <a:cubicBezTo>
                        <a:pt x="8660" y="8660"/>
                        <a:pt x="8660" y="0"/>
                        <a:pt x="0" y="0"/>
                      </a:cubicBezTo>
                      <a:cubicBezTo>
                        <a:pt x="8660" y="0"/>
                        <a:pt x="8660" y="8660"/>
                        <a:pt x="8660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3" name="Freeform: Shape 722">
                  <a:extLst>
                    <a:ext uri="{FF2B5EF4-FFF2-40B4-BE49-F238E27FC236}">
                      <a16:creationId xmlns:a16="http://schemas.microsoft.com/office/drawing/2014/main" xmlns="" id="{F3BA0F5F-C88E-495E-8964-9A22F0BE5544}"/>
                    </a:ext>
                  </a:extLst>
                </p:cNvPr>
                <p:cNvSpPr/>
                <p:nvPr/>
              </p:nvSpPr>
              <p:spPr>
                <a:xfrm>
                  <a:off x="4909523" y="3724731"/>
                  <a:ext cx="112585" cy="131547"/>
                </a:xfrm>
                <a:custGeom>
                  <a:avLst/>
                  <a:gdLst>
                    <a:gd name="connsiteX0" fmla="*/ 0 w 112585"/>
                    <a:gd name="connsiteY0" fmla="*/ 1641 h 131547"/>
                    <a:gd name="connsiteX1" fmla="*/ 60623 w 112585"/>
                    <a:gd name="connsiteY1" fmla="*/ 79585 h 131547"/>
                    <a:gd name="connsiteX2" fmla="*/ 112585 w 112585"/>
                    <a:gd name="connsiteY2" fmla="*/ 131547 h 131547"/>
                    <a:gd name="connsiteX3" fmla="*/ 60623 w 112585"/>
                    <a:gd name="connsiteY3" fmla="*/ 70925 h 131547"/>
                    <a:gd name="connsiteX4" fmla="*/ 0 w 112585"/>
                    <a:gd name="connsiteY4" fmla="*/ 1641 h 131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547">
                      <a:moveTo>
                        <a:pt x="0" y="1641"/>
                      </a:moveTo>
                      <a:cubicBezTo>
                        <a:pt x="0" y="10302"/>
                        <a:pt x="25981" y="44943"/>
                        <a:pt x="60623" y="79585"/>
                      </a:cubicBezTo>
                      <a:cubicBezTo>
                        <a:pt x="77943" y="105566"/>
                        <a:pt x="103925" y="122887"/>
                        <a:pt x="112585" y="131547"/>
                      </a:cubicBezTo>
                      <a:cubicBezTo>
                        <a:pt x="103925" y="114227"/>
                        <a:pt x="86604" y="96906"/>
                        <a:pt x="60623" y="70925"/>
                      </a:cubicBezTo>
                      <a:cubicBezTo>
                        <a:pt x="25981" y="18962"/>
                        <a:pt x="0" y="-7019"/>
                        <a:pt x="0" y="1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7" name="Graphic 1">
                <a:extLst>
                  <a:ext uri="{FF2B5EF4-FFF2-40B4-BE49-F238E27FC236}">
                    <a16:creationId xmlns:a16="http://schemas.microsoft.com/office/drawing/2014/main" xmlns="" id="{EB6C73B1-CAB2-4929-B539-64CAD4AB173C}"/>
                  </a:ext>
                </a:extLst>
              </p:cNvPr>
              <p:cNvGrpSpPr/>
              <p:nvPr/>
            </p:nvGrpSpPr>
            <p:grpSpPr>
              <a:xfrm>
                <a:off x="5195316" y="3503067"/>
                <a:ext cx="129906" cy="688945"/>
                <a:chOff x="5195316" y="3503067"/>
                <a:chExt cx="129906" cy="688945"/>
              </a:xfrm>
              <a:grpFill/>
            </p:grpSpPr>
            <p:sp>
              <p:nvSpPr>
                <p:cNvPr id="716" name="Freeform: Shape 715">
                  <a:extLst>
                    <a:ext uri="{FF2B5EF4-FFF2-40B4-BE49-F238E27FC236}">
                      <a16:creationId xmlns:a16="http://schemas.microsoft.com/office/drawing/2014/main" xmlns="" id="{89366FD4-BA79-4351-94F3-BBD591C28A67}"/>
                    </a:ext>
                  </a:extLst>
                </p:cNvPr>
                <p:cNvSpPr/>
                <p:nvPr/>
              </p:nvSpPr>
              <p:spPr>
                <a:xfrm>
                  <a:off x="5255940" y="355532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7" name="Freeform: Shape 716">
                  <a:extLst>
                    <a:ext uri="{FF2B5EF4-FFF2-40B4-BE49-F238E27FC236}">
                      <a16:creationId xmlns:a16="http://schemas.microsoft.com/office/drawing/2014/main" xmlns="" id="{4BDB45B9-8090-46A3-92A0-8988374BE740}"/>
                    </a:ext>
                  </a:extLst>
                </p:cNvPr>
                <p:cNvSpPr/>
                <p:nvPr/>
              </p:nvSpPr>
              <p:spPr>
                <a:xfrm>
                  <a:off x="5203977" y="3503067"/>
                  <a:ext cx="121245" cy="138908"/>
                </a:xfrm>
                <a:custGeom>
                  <a:avLst/>
                  <a:gdLst>
                    <a:gd name="connsiteX0" fmla="*/ 60623 w 121245"/>
                    <a:gd name="connsiteY0" fmla="*/ 41437 h 138908"/>
                    <a:gd name="connsiteX1" fmla="*/ 0 w 121245"/>
                    <a:gd name="connsiteY1" fmla="*/ 136701 h 138908"/>
                    <a:gd name="connsiteX2" fmla="*/ 60623 w 121245"/>
                    <a:gd name="connsiteY2" fmla="*/ 93399 h 138908"/>
                    <a:gd name="connsiteX3" fmla="*/ 121246 w 121245"/>
                    <a:gd name="connsiteY3" fmla="*/ 6795 h 138908"/>
                    <a:gd name="connsiteX4" fmla="*/ 60623 w 121245"/>
                    <a:gd name="connsiteY4" fmla="*/ 41437 h 138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908">
                      <a:moveTo>
                        <a:pt x="60623" y="41437"/>
                      </a:moveTo>
                      <a:cubicBezTo>
                        <a:pt x="25982" y="84739"/>
                        <a:pt x="0" y="119381"/>
                        <a:pt x="0" y="136701"/>
                      </a:cubicBezTo>
                      <a:cubicBezTo>
                        <a:pt x="0" y="145362"/>
                        <a:pt x="25982" y="128041"/>
                        <a:pt x="60623" y="93399"/>
                      </a:cubicBezTo>
                      <a:cubicBezTo>
                        <a:pt x="95265" y="58758"/>
                        <a:pt x="121246" y="24116"/>
                        <a:pt x="121246" y="6795"/>
                      </a:cubicBezTo>
                      <a:cubicBezTo>
                        <a:pt x="121246" y="-10526"/>
                        <a:pt x="95265" y="6795"/>
                        <a:pt x="60623" y="414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8" name="Freeform: Shape 717">
                  <a:extLst>
                    <a:ext uri="{FF2B5EF4-FFF2-40B4-BE49-F238E27FC236}">
                      <a16:creationId xmlns:a16="http://schemas.microsoft.com/office/drawing/2014/main" xmlns="" id="{BCF1294D-9793-4AA5-AC8C-B21EEAF6C19E}"/>
                    </a:ext>
                  </a:extLst>
                </p:cNvPr>
                <p:cNvSpPr/>
                <p:nvPr/>
              </p:nvSpPr>
              <p:spPr>
                <a:xfrm>
                  <a:off x="5195316" y="4044643"/>
                  <a:ext cx="121245" cy="147369"/>
                </a:xfrm>
                <a:custGeom>
                  <a:avLst/>
                  <a:gdLst>
                    <a:gd name="connsiteX0" fmla="*/ 0 w 121245"/>
                    <a:gd name="connsiteY0" fmla="*/ 2165 h 147369"/>
                    <a:gd name="connsiteX1" fmla="*/ 60623 w 121245"/>
                    <a:gd name="connsiteY1" fmla="*/ 97430 h 147369"/>
                    <a:gd name="connsiteX2" fmla="*/ 121246 w 121245"/>
                    <a:gd name="connsiteY2" fmla="*/ 140732 h 147369"/>
                    <a:gd name="connsiteX3" fmla="*/ 60623 w 121245"/>
                    <a:gd name="connsiteY3" fmla="*/ 54128 h 147369"/>
                    <a:gd name="connsiteX4" fmla="*/ 0 w 121245"/>
                    <a:gd name="connsiteY4" fmla="*/ 2165 h 147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7369">
                      <a:moveTo>
                        <a:pt x="0" y="2165"/>
                      </a:moveTo>
                      <a:cubicBezTo>
                        <a:pt x="0" y="10826"/>
                        <a:pt x="25982" y="54128"/>
                        <a:pt x="60623" y="97430"/>
                      </a:cubicBezTo>
                      <a:cubicBezTo>
                        <a:pt x="95264" y="140732"/>
                        <a:pt x="121246" y="158053"/>
                        <a:pt x="121246" y="140732"/>
                      </a:cubicBezTo>
                      <a:cubicBezTo>
                        <a:pt x="121246" y="123411"/>
                        <a:pt x="95264" y="88769"/>
                        <a:pt x="60623" y="54128"/>
                      </a:cubicBezTo>
                      <a:cubicBezTo>
                        <a:pt x="34642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8" name="Graphic 1">
                <a:extLst>
                  <a:ext uri="{FF2B5EF4-FFF2-40B4-BE49-F238E27FC236}">
                    <a16:creationId xmlns:a16="http://schemas.microsoft.com/office/drawing/2014/main" xmlns="" id="{CFF3FE36-8908-46F1-B8B3-5572EBD5DD7D}"/>
                  </a:ext>
                </a:extLst>
              </p:cNvPr>
              <p:cNvGrpSpPr/>
              <p:nvPr/>
            </p:nvGrpSpPr>
            <p:grpSpPr>
              <a:xfrm>
                <a:off x="5489771" y="3239224"/>
                <a:ext cx="121245" cy="1208128"/>
                <a:chOff x="5489771" y="3239224"/>
                <a:chExt cx="121245" cy="1208128"/>
              </a:xfrm>
              <a:grpFill/>
            </p:grpSpPr>
            <p:sp>
              <p:nvSpPr>
                <p:cNvPr id="713" name="Freeform: Shape 712">
                  <a:extLst>
                    <a:ext uri="{FF2B5EF4-FFF2-40B4-BE49-F238E27FC236}">
                      <a16:creationId xmlns:a16="http://schemas.microsoft.com/office/drawing/2014/main" xmlns="" id="{13D732E9-BAFB-40BE-B18E-3900E282AC21}"/>
                    </a:ext>
                  </a:extLst>
                </p:cNvPr>
                <p:cNvSpPr/>
                <p:nvPr/>
              </p:nvSpPr>
              <p:spPr>
                <a:xfrm>
                  <a:off x="5541733" y="3280361"/>
                  <a:ext cx="17321" cy="1131524"/>
                </a:xfrm>
                <a:custGeom>
                  <a:avLst/>
                  <a:gdLst>
                    <a:gd name="connsiteX0" fmla="*/ 0 w 17321"/>
                    <a:gd name="connsiteY0" fmla="*/ 12991 h 1131524"/>
                    <a:gd name="connsiteX1" fmla="*/ 0 w 17321"/>
                    <a:gd name="connsiteY1" fmla="*/ 1121524 h 1131524"/>
                    <a:gd name="connsiteX2" fmla="*/ 17321 w 17321"/>
                    <a:gd name="connsiteY2" fmla="*/ 1121524 h 1131524"/>
                    <a:gd name="connsiteX3" fmla="*/ 17321 w 17321"/>
                    <a:gd name="connsiteY3" fmla="*/ 12991 h 1131524"/>
                    <a:gd name="connsiteX4" fmla="*/ 0 w 17321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4" name="Freeform: Shape 713">
                  <a:extLst>
                    <a:ext uri="{FF2B5EF4-FFF2-40B4-BE49-F238E27FC236}">
                      <a16:creationId xmlns:a16="http://schemas.microsoft.com/office/drawing/2014/main" xmlns="" id="{8753D09D-18FE-4593-A9A2-754052FA6010}"/>
                    </a:ext>
                  </a:extLst>
                </p:cNvPr>
                <p:cNvSpPr/>
                <p:nvPr/>
              </p:nvSpPr>
              <p:spPr>
                <a:xfrm>
                  <a:off x="5489771" y="3239224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14751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9486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45467"/>
                        <a:pt x="0" y="88769"/>
                        <a:pt x="0" y="114751"/>
                      </a:cubicBezTo>
                      <a:cubicBezTo>
                        <a:pt x="0" y="140732"/>
                        <a:pt x="25982" y="140732"/>
                        <a:pt x="60623" y="114751"/>
                      </a:cubicBezTo>
                      <a:cubicBezTo>
                        <a:pt x="95264" y="88769"/>
                        <a:pt x="121246" y="54128"/>
                        <a:pt x="121246" y="19486"/>
                      </a:cubicBezTo>
                      <a:cubicBezTo>
                        <a:pt x="12124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5" name="Freeform: Shape 714">
                  <a:extLst>
                    <a:ext uri="{FF2B5EF4-FFF2-40B4-BE49-F238E27FC236}">
                      <a16:creationId xmlns:a16="http://schemas.microsoft.com/office/drawing/2014/main" xmlns="" id="{58B91055-1726-44A2-B6B8-43F63B58009F}"/>
                    </a:ext>
                  </a:extLst>
                </p:cNvPr>
                <p:cNvSpPr/>
                <p:nvPr/>
              </p:nvSpPr>
              <p:spPr>
                <a:xfrm>
                  <a:off x="5489771" y="4313116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9486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14751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1246" y="80109"/>
                        <a:pt x="95264" y="3680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9" name="Graphic 1">
                <a:extLst>
                  <a:ext uri="{FF2B5EF4-FFF2-40B4-BE49-F238E27FC236}">
                    <a16:creationId xmlns:a16="http://schemas.microsoft.com/office/drawing/2014/main" xmlns="" id="{257C3CB9-4775-446C-9324-E1645826E997}"/>
                  </a:ext>
                </a:extLst>
              </p:cNvPr>
              <p:cNvGrpSpPr/>
              <p:nvPr/>
            </p:nvGrpSpPr>
            <p:grpSpPr>
              <a:xfrm>
                <a:off x="5775565" y="3092463"/>
                <a:ext cx="122591" cy="1493497"/>
                <a:chOff x="5775565" y="3092463"/>
                <a:chExt cx="122591" cy="1493497"/>
              </a:xfrm>
              <a:grpFill/>
            </p:grpSpPr>
            <p:sp>
              <p:nvSpPr>
                <p:cNvPr id="710" name="Freeform: Shape 709">
                  <a:extLst>
                    <a:ext uri="{FF2B5EF4-FFF2-40B4-BE49-F238E27FC236}">
                      <a16:creationId xmlns:a16="http://schemas.microsoft.com/office/drawing/2014/main" xmlns="" id="{9172B273-E606-43FD-B1FA-2DD9C231EF2D}"/>
                    </a:ext>
                  </a:extLst>
                </p:cNvPr>
                <p:cNvSpPr/>
                <p:nvPr/>
              </p:nvSpPr>
              <p:spPr>
                <a:xfrm>
                  <a:off x="5827527" y="3130969"/>
                  <a:ext cx="17320" cy="1436804"/>
                </a:xfrm>
                <a:custGeom>
                  <a:avLst/>
                  <a:gdLst>
                    <a:gd name="connsiteX0" fmla="*/ 0 w 17320"/>
                    <a:gd name="connsiteY0" fmla="*/ 6495 h 1436804"/>
                    <a:gd name="connsiteX1" fmla="*/ 0 w 17320"/>
                    <a:gd name="connsiteY1" fmla="*/ 1426804 h 1436804"/>
                    <a:gd name="connsiteX2" fmla="*/ 17321 w 17320"/>
                    <a:gd name="connsiteY2" fmla="*/ 1426804 h 1436804"/>
                    <a:gd name="connsiteX3" fmla="*/ 17321 w 17320"/>
                    <a:gd name="connsiteY3" fmla="*/ 6495 h 1436804"/>
                    <a:gd name="connsiteX4" fmla="*/ 0 w 17320"/>
                    <a:gd name="connsiteY4" fmla="*/ 6495 h 1436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36804">
                      <a:moveTo>
                        <a:pt x="0" y="6495"/>
                      </a:moveTo>
                      <a:cubicBezTo>
                        <a:pt x="0" y="482818"/>
                        <a:pt x="0" y="950481"/>
                        <a:pt x="0" y="1426804"/>
                      </a:cubicBezTo>
                      <a:cubicBezTo>
                        <a:pt x="0" y="1435465"/>
                        <a:pt x="17321" y="1444125"/>
                        <a:pt x="17321" y="1426804"/>
                      </a:cubicBezTo>
                      <a:cubicBezTo>
                        <a:pt x="17321" y="950481"/>
                        <a:pt x="17321" y="48281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1" name="Freeform: Shape 710">
                  <a:extLst>
                    <a:ext uri="{FF2B5EF4-FFF2-40B4-BE49-F238E27FC236}">
                      <a16:creationId xmlns:a16="http://schemas.microsoft.com/office/drawing/2014/main" xmlns="" id="{BBF7E203-508D-42CF-BCF2-992AC45C31E0}"/>
                    </a:ext>
                  </a:extLst>
                </p:cNvPr>
                <p:cNvSpPr/>
                <p:nvPr/>
              </p:nvSpPr>
              <p:spPr>
                <a:xfrm>
                  <a:off x="5775565" y="3092463"/>
                  <a:ext cx="122591" cy="125151"/>
                </a:xfrm>
                <a:custGeom>
                  <a:avLst/>
                  <a:gdLst>
                    <a:gd name="connsiteX0" fmla="*/ 60623 w 122591"/>
                    <a:gd name="connsiteY0" fmla="*/ 1699 h 125151"/>
                    <a:gd name="connsiteX1" fmla="*/ 0 w 122591"/>
                    <a:gd name="connsiteY1" fmla="*/ 79643 h 125151"/>
                    <a:gd name="connsiteX2" fmla="*/ 60623 w 122591"/>
                    <a:gd name="connsiteY2" fmla="*/ 122945 h 125151"/>
                    <a:gd name="connsiteX3" fmla="*/ 121245 w 122591"/>
                    <a:gd name="connsiteY3" fmla="*/ 45001 h 125151"/>
                    <a:gd name="connsiteX4" fmla="*/ 60623 w 122591"/>
                    <a:gd name="connsiteY4" fmla="*/ 1699 h 125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151">
                      <a:moveTo>
                        <a:pt x="60623" y="1699"/>
                      </a:moveTo>
                      <a:cubicBezTo>
                        <a:pt x="25981" y="10359"/>
                        <a:pt x="0" y="53661"/>
                        <a:pt x="0" y="79643"/>
                      </a:cubicBezTo>
                      <a:cubicBezTo>
                        <a:pt x="0" y="114284"/>
                        <a:pt x="25981" y="131605"/>
                        <a:pt x="60623" y="122945"/>
                      </a:cubicBezTo>
                      <a:cubicBezTo>
                        <a:pt x="95264" y="114284"/>
                        <a:pt x="121245" y="79643"/>
                        <a:pt x="121245" y="45001"/>
                      </a:cubicBezTo>
                      <a:cubicBezTo>
                        <a:pt x="129906" y="19020"/>
                        <a:pt x="95264" y="-6962"/>
                        <a:pt x="60623" y="169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2" name="Freeform: Shape 711">
                  <a:extLst>
                    <a:ext uri="{FF2B5EF4-FFF2-40B4-BE49-F238E27FC236}">
                      <a16:creationId xmlns:a16="http://schemas.microsoft.com/office/drawing/2014/main" xmlns="" id="{2EB5F41B-E317-457C-8493-A7BA0AAF7475}"/>
                    </a:ext>
                  </a:extLst>
                </p:cNvPr>
                <p:cNvSpPr/>
                <p:nvPr/>
              </p:nvSpPr>
              <p:spPr>
                <a:xfrm>
                  <a:off x="5775565" y="4460301"/>
                  <a:ext cx="122591" cy="125659"/>
                </a:xfrm>
                <a:custGeom>
                  <a:avLst/>
                  <a:gdLst>
                    <a:gd name="connsiteX0" fmla="*/ 60623 w 122591"/>
                    <a:gd name="connsiteY0" fmla="*/ 2207 h 125659"/>
                    <a:gd name="connsiteX1" fmla="*/ 0 w 122591"/>
                    <a:gd name="connsiteY1" fmla="*/ 45509 h 125659"/>
                    <a:gd name="connsiteX2" fmla="*/ 60623 w 122591"/>
                    <a:gd name="connsiteY2" fmla="*/ 123453 h 125659"/>
                    <a:gd name="connsiteX3" fmla="*/ 121245 w 122591"/>
                    <a:gd name="connsiteY3" fmla="*/ 80151 h 125659"/>
                    <a:gd name="connsiteX4" fmla="*/ 60623 w 122591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659">
                      <a:moveTo>
                        <a:pt x="60623" y="2207"/>
                      </a:moveTo>
                      <a:cubicBezTo>
                        <a:pt x="25981" y="-6453"/>
                        <a:pt x="0" y="10867"/>
                        <a:pt x="0" y="45509"/>
                      </a:cubicBezTo>
                      <a:cubicBezTo>
                        <a:pt x="0" y="80151"/>
                        <a:pt x="25981" y="114793"/>
                        <a:pt x="60623" y="123453"/>
                      </a:cubicBezTo>
                      <a:cubicBezTo>
                        <a:pt x="95264" y="132113"/>
                        <a:pt x="121245" y="114793"/>
                        <a:pt x="121245" y="80151"/>
                      </a:cubicBezTo>
                      <a:cubicBezTo>
                        <a:pt x="129906" y="45509"/>
                        <a:pt x="95264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1" name="Graphic 1">
              <a:extLst>
                <a:ext uri="{FF2B5EF4-FFF2-40B4-BE49-F238E27FC236}">
                  <a16:creationId xmlns:a16="http://schemas.microsoft.com/office/drawing/2014/main" xmlns="" id="{C24C5A25-2437-49ED-AA5A-A2C58C4B8D86}"/>
                </a:ext>
              </a:extLst>
            </p:cNvPr>
            <p:cNvGrpSpPr/>
            <p:nvPr/>
          </p:nvGrpSpPr>
          <p:grpSpPr>
            <a:xfrm>
              <a:off x="6087340" y="2704443"/>
              <a:ext cx="6772447" cy="2286350"/>
              <a:chOff x="6087340" y="2704443"/>
              <a:chExt cx="6772447" cy="2286350"/>
            </a:xfrm>
            <a:solidFill>
              <a:srgbClr val="0070C0"/>
            </a:solidFill>
          </p:grpSpPr>
          <p:sp>
            <p:nvSpPr>
              <p:cNvPr id="619" name="Freeform: Shape 618">
                <a:extLst>
                  <a:ext uri="{FF2B5EF4-FFF2-40B4-BE49-F238E27FC236}">
                    <a16:creationId xmlns:a16="http://schemas.microsoft.com/office/drawing/2014/main" xmlns="" id="{4DD6B0FD-AD9E-4FBB-9B5A-0827112A5C0C}"/>
                  </a:ext>
                </a:extLst>
              </p:cNvPr>
              <p:cNvSpPr/>
              <p:nvPr/>
            </p:nvSpPr>
            <p:spPr>
              <a:xfrm>
                <a:off x="6096000" y="2779463"/>
                <a:ext cx="6763787" cy="1657063"/>
              </a:xfrm>
              <a:custGeom>
                <a:avLst/>
                <a:gdLst>
                  <a:gd name="connsiteX0" fmla="*/ 5265535 w 6763787"/>
                  <a:gd name="connsiteY0" fmla="*/ 245415 h 1657063"/>
                  <a:gd name="connsiteX1" fmla="*/ 4157001 w 6763787"/>
                  <a:gd name="connsiteY1" fmla="*/ 2923 h 1657063"/>
                  <a:gd name="connsiteX2" fmla="*/ 3013826 w 6763787"/>
                  <a:gd name="connsiteY2" fmla="*/ 158811 h 1657063"/>
                  <a:gd name="connsiteX3" fmla="*/ 805419 w 6763787"/>
                  <a:gd name="connsiteY3" fmla="*/ 1215382 h 1657063"/>
                  <a:gd name="connsiteX4" fmla="*/ 0 w 6763787"/>
                  <a:gd name="connsiteY4" fmla="*/ 1631082 h 1657063"/>
                  <a:gd name="connsiteX5" fmla="*/ 0 w 6763787"/>
                  <a:gd name="connsiteY5" fmla="*/ 1657064 h 1657063"/>
                  <a:gd name="connsiteX6" fmla="*/ 476323 w 6763787"/>
                  <a:gd name="connsiteY6" fmla="*/ 1423232 h 1657063"/>
                  <a:gd name="connsiteX7" fmla="*/ 2702050 w 6763787"/>
                  <a:gd name="connsiteY7" fmla="*/ 297378 h 1657063"/>
                  <a:gd name="connsiteX8" fmla="*/ 3853886 w 6763787"/>
                  <a:gd name="connsiteY8" fmla="*/ 28905 h 1657063"/>
                  <a:gd name="connsiteX9" fmla="*/ 5057684 w 6763787"/>
                  <a:gd name="connsiteY9" fmla="*/ 193453 h 1657063"/>
                  <a:gd name="connsiteX10" fmla="*/ 6763788 w 6763787"/>
                  <a:gd name="connsiteY10" fmla="*/ 981551 h 1657063"/>
                  <a:gd name="connsiteX11" fmla="*/ 6763788 w 6763787"/>
                  <a:gd name="connsiteY11" fmla="*/ 946909 h 1657063"/>
                  <a:gd name="connsiteX12" fmla="*/ 5265535 w 6763787"/>
                  <a:gd name="connsiteY12" fmla="*/ 245415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63787" h="1657063">
                    <a:moveTo>
                      <a:pt x="5265535" y="245415"/>
                    </a:moveTo>
                    <a:cubicBezTo>
                      <a:pt x="4910457" y="115509"/>
                      <a:pt x="4538059" y="20244"/>
                      <a:pt x="4157001" y="2923"/>
                    </a:cubicBezTo>
                    <a:cubicBezTo>
                      <a:pt x="3767282" y="-14397"/>
                      <a:pt x="3386224" y="46226"/>
                      <a:pt x="3013826" y="158811"/>
                    </a:cubicBezTo>
                    <a:cubicBezTo>
                      <a:pt x="2225727" y="392642"/>
                      <a:pt x="1515573" y="825663"/>
                      <a:pt x="805419" y="1215382"/>
                    </a:cubicBezTo>
                    <a:cubicBezTo>
                      <a:pt x="545607" y="1362609"/>
                      <a:pt x="277133" y="1501176"/>
                      <a:pt x="0" y="1631082"/>
                    </a:cubicBezTo>
                    <a:lnTo>
                      <a:pt x="0" y="1657064"/>
                    </a:lnTo>
                    <a:cubicBezTo>
                      <a:pt x="164548" y="1579120"/>
                      <a:pt x="320435" y="1501176"/>
                      <a:pt x="476323" y="1423232"/>
                    </a:cubicBezTo>
                    <a:cubicBezTo>
                      <a:pt x="1212459" y="1042174"/>
                      <a:pt x="1922613" y="591832"/>
                      <a:pt x="2702050" y="297378"/>
                    </a:cubicBezTo>
                    <a:cubicBezTo>
                      <a:pt x="3074449" y="158811"/>
                      <a:pt x="3455507" y="54886"/>
                      <a:pt x="3853886" y="28905"/>
                    </a:cubicBezTo>
                    <a:cubicBezTo>
                      <a:pt x="4260926" y="2923"/>
                      <a:pt x="4667965" y="72207"/>
                      <a:pt x="5057684" y="193453"/>
                    </a:cubicBezTo>
                    <a:cubicBezTo>
                      <a:pt x="5655254" y="383982"/>
                      <a:pt x="6209520" y="678436"/>
                      <a:pt x="6763788" y="981551"/>
                    </a:cubicBezTo>
                    <a:lnTo>
                      <a:pt x="6763788" y="946909"/>
                    </a:lnTo>
                    <a:cubicBezTo>
                      <a:pt x="6270143" y="695757"/>
                      <a:pt x="5785160" y="435944"/>
                      <a:pt x="5265535" y="24541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:a16="http://schemas.microsoft.com/office/drawing/2014/main" xmlns="" id="{585FBEEE-1C8E-495D-8638-1F5C258A726B}"/>
                  </a:ext>
                </a:extLst>
              </p:cNvPr>
              <p:cNvSpPr/>
              <p:nvPr/>
            </p:nvSpPr>
            <p:spPr>
              <a:xfrm>
                <a:off x="6087340" y="3250050"/>
                <a:ext cx="6755125" cy="1665723"/>
              </a:xfrm>
              <a:custGeom>
                <a:avLst/>
                <a:gdLst>
                  <a:gd name="connsiteX0" fmla="*/ 5334818 w 6755125"/>
                  <a:gd name="connsiteY0" fmla="*/ 1359686 h 1665723"/>
                  <a:gd name="connsiteX1" fmla="*/ 4182982 w 6755125"/>
                  <a:gd name="connsiteY1" fmla="*/ 1628159 h 1665723"/>
                  <a:gd name="connsiteX2" fmla="*/ 2979184 w 6755125"/>
                  <a:gd name="connsiteY2" fmla="*/ 1463611 h 1665723"/>
                  <a:gd name="connsiteX3" fmla="*/ 727475 w 6755125"/>
                  <a:gd name="connsiteY3" fmla="*/ 372398 h 1665723"/>
                  <a:gd name="connsiteX4" fmla="*/ 0 w 6755125"/>
                  <a:gd name="connsiteY4" fmla="*/ 0 h 1665723"/>
                  <a:gd name="connsiteX5" fmla="*/ 0 w 6755125"/>
                  <a:gd name="connsiteY5" fmla="*/ 34642 h 1665723"/>
                  <a:gd name="connsiteX6" fmla="*/ 554267 w 6755125"/>
                  <a:gd name="connsiteY6" fmla="*/ 311775 h 1665723"/>
                  <a:gd name="connsiteX7" fmla="*/ 2762674 w 6755125"/>
                  <a:gd name="connsiteY7" fmla="*/ 1420309 h 1665723"/>
                  <a:gd name="connsiteX8" fmla="*/ 3871207 w 6755125"/>
                  <a:gd name="connsiteY8" fmla="*/ 1662800 h 1665723"/>
                  <a:gd name="connsiteX9" fmla="*/ 5014383 w 6755125"/>
                  <a:gd name="connsiteY9" fmla="*/ 1506913 h 1665723"/>
                  <a:gd name="connsiteX10" fmla="*/ 6755126 w 6755125"/>
                  <a:gd name="connsiteY10" fmla="*/ 710154 h 1665723"/>
                  <a:gd name="connsiteX11" fmla="*/ 6755126 w 6755125"/>
                  <a:gd name="connsiteY11" fmla="*/ 675513 h 1665723"/>
                  <a:gd name="connsiteX12" fmla="*/ 5334818 w 6755125"/>
                  <a:gd name="connsiteY12" fmla="*/ 1359686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5" h="1665723">
                    <a:moveTo>
                      <a:pt x="5334818" y="1359686"/>
                    </a:moveTo>
                    <a:cubicBezTo>
                      <a:pt x="4962420" y="1498253"/>
                      <a:pt x="4581362" y="1602178"/>
                      <a:pt x="4182982" y="1628159"/>
                    </a:cubicBezTo>
                    <a:cubicBezTo>
                      <a:pt x="3775942" y="1654140"/>
                      <a:pt x="3368903" y="1584857"/>
                      <a:pt x="2979184" y="1463611"/>
                    </a:cubicBezTo>
                    <a:cubicBezTo>
                      <a:pt x="2182425" y="1212459"/>
                      <a:pt x="1463611" y="770777"/>
                      <a:pt x="727475" y="372398"/>
                    </a:cubicBezTo>
                    <a:cubicBezTo>
                      <a:pt x="493644" y="242492"/>
                      <a:pt x="242491" y="112585"/>
                      <a:pt x="0" y="0"/>
                    </a:cubicBezTo>
                    <a:lnTo>
                      <a:pt x="0" y="34642"/>
                    </a:lnTo>
                    <a:cubicBezTo>
                      <a:pt x="190529" y="121246"/>
                      <a:pt x="372398" y="216510"/>
                      <a:pt x="554267" y="311775"/>
                    </a:cubicBezTo>
                    <a:cubicBezTo>
                      <a:pt x="1281742" y="692834"/>
                      <a:pt x="1983236" y="1143175"/>
                      <a:pt x="2762674" y="1420309"/>
                    </a:cubicBezTo>
                    <a:cubicBezTo>
                      <a:pt x="3117751" y="1550215"/>
                      <a:pt x="3490148" y="1645480"/>
                      <a:pt x="3871207" y="1662800"/>
                    </a:cubicBezTo>
                    <a:cubicBezTo>
                      <a:pt x="4260926" y="1680121"/>
                      <a:pt x="4641984" y="1619498"/>
                      <a:pt x="5014383" y="1506913"/>
                    </a:cubicBezTo>
                    <a:cubicBezTo>
                      <a:pt x="5629272" y="1325044"/>
                      <a:pt x="6192199" y="1013269"/>
                      <a:pt x="6755126" y="710154"/>
                    </a:cubicBezTo>
                    <a:lnTo>
                      <a:pt x="6755126" y="675513"/>
                    </a:lnTo>
                    <a:cubicBezTo>
                      <a:pt x="6296125" y="918004"/>
                      <a:pt x="5828462" y="1169157"/>
                      <a:pt x="5334818" y="135968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21" name="Graphic 1">
                <a:extLst>
                  <a:ext uri="{FF2B5EF4-FFF2-40B4-BE49-F238E27FC236}">
                    <a16:creationId xmlns:a16="http://schemas.microsoft.com/office/drawing/2014/main" xmlns="" id="{5A16BFEA-C390-4F25-A03B-93F34FC89F85}"/>
                  </a:ext>
                </a:extLst>
              </p:cNvPr>
              <p:cNvGrpSpPr/>
              <p:nvPr/>
            </p:nvGrpSpPr>
            <p:grpSpPr>
              <a:xfrm>
                <a:off x="12582653" y="3602003"/>
                <a:ext cx="190530" cy="482570"/>
                <a:chOff x="12582653" y="3602003"/>
                <a:chExt cx="190530" cy="482570"/>
              </a:xfrm>
              <a:grpFill/>
            </p:grpSpPr>
            <p:sp>
              <p:nvSpPr>
                <p:cNvPr id="682" name="Freeform: Shape 681">
                  <a:extLst>
                    <a:ext uri="{FF2B5EF4-FFF2-40B4-BE49-F238E27FC236}">
                      <a16:creationId xmlns:a16="http://schemas.microsoft.com/office/drawing/2014/main" xmlns="" id="{AC98C99A-A5A1-4EF2-A401-D48D8ADEBFBF}"/>
                    </a:ext>
                  </a:extLst>
                </p:cNvPr>
                <p:cNvSpPr/>
                <p:nvPr/>
              </p:nvSpPr>
              <p:spPr>
                <a:xfrm>
                  <a:off x="12660598" y="3640692"/>
                  <a:ext cx="27371" cy="410446"/>
                </a:xfrm>
                <a:custGeom>
                  <a:avLst/>
                  <a:gdLst>
                    <a:gd name="connsiteX0" fmla="*/ 0 w 27371"/>
                    <a:gd name="connsiteY0" fmla="*/ 16398 h 410446"/>
                    <a:gd name="connsiteX1" fmla="*/ 0 w 27371"/>
                    <a:gd name="connsiteY1" fmla="*/ 397456 h 410446"/>
                    <a:gd name="connsiteX2" fmla="*/ 25982 w 27371"/>
                    <a:gd name="connsiteY2" fmla="*/ 397456 h 410446"/>
                    <a:gd name="connsiteX3" fmla="*/ 25982 w 27371"/>
                    <a:gd name="connsiteY3" fmla="*/ 16398 h 410446"/>
                    <a:gd name="connsiteX4" fmla="*/ 0 w 27371"/>
                    <a:gd name="connsiteY4" fmla="*/ 16398 h 410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10446">
                      <a:moveTo>
                        <a:pt x="0" y="16398"/>
                      </a:moveTo>
                      <a:cubicBezTo>
                        <a:pt x="0" y="146304"/>
                        <a:pt x="0" y="267550"/>
                        <a:pt x="0" y="397456"/>
                      </a:cubicBezTo>
                      <a:cubicBezTo>
                        <a:pt x="0" y="414777"/>
                        <a:pt x="25982" y="414777"/>
                        <a:pt x="25982" y="397456"/>
                      </a:cubicBezTo>
                      <a:cubicBezTo>
                        <a:pt x="25982" y="267550"/>
                        <a:pt x="25982" y="146304"/>
                        <a:pt x="25982" y="16398"/>
                      </a:cubicBezTo>
                      <a:cubicBezTo>
                        <a:pt x="34641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3" name="Freeform: Shape 682">
                  <a:extLst>
                    <a:ext uri="{FF2B5EF4-FFF2-40B4-BE49-F238E27FC236}">
                      <a16:creationId xmlns:a16="http://schemas.microsoft.com/office/drawing/2014/main" xmlns="" id="{BA21F3B1-015D-442C-8D4E-0AC9EF7F2AE6}"/>
                    </a:ext>
                  </a:extLst>
                </p:cNvPr>
                <p:cNvSpPr/>
                <p:nvPr/>
              </p:nvSpPr>
              <p:spPr>
                <a:xfrm>
                  <a:off x="12582653" y="3602003"/>
                  <a:ext cx="190530" cy="109301"/>
                </a:xfrm>
                <a:custGeom>
                  <a:avLst/>
                  <a:gdLst>
                    <a:gd name="connsiteX0" fmla="*/ 95265 w 190530"/>
                    <a:gd name="connsiteY0" fmla="*/ 37765 h 109301"/>
                    <a:gd name="connsiteX1" fmla="*/ 0 w 190530"/>
                    <a:gd name="connsiteY1" fmla="*/ 3124 h 109301"/>
                    <a:gd name="connsiteX2" fmla="*/ 95265 w 190530"/>
                    <a:gd name="connsiteY2" fmla="*/ 72407 h 109301"/>
                    <a:gd name="connsiteX3" fmla="*/ 190530 w 190530"/>
                    <a:gd name="connsiteY3" fmla="*/ 107049 h 109301"/>
                    <a:gd name="connsiteX4" fmla="*/ 95265 w 190530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09301">
                      <a:moveTo>
                        <a:pt x="95265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5" y="72407"/>
                      </a:cubicBezTo>
                      <a:cubicBezTo>
                        <a:pt x="147228" y="98388"/>
                        <a:pt x="190530" y="115709"/>
                        <a:pt x="190530" y="107049"/>
                      </a:cubicBezTo>
                      <a:cubicBezTo>
                        <a:pt x="190530" y="107049"/>
                        <a:pt x="147228" y="72407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4" name="Freeform: Shape 683">
                  <a:extLst>
                    <a:ext uri="{FF2B5EF4-FFF2-40B4-BE49-F238E27FC236}">
                      <a16:creationId xmlns:a16="http://schemas.microsoft.com/office/drawing/2014/main" xmlns="" id="{A22A5D90-4D60-4317-AB51-CE717E60BD6E}"/>
                    </a:ext>
                  </a:extLst>
                </p:cNvPr>
                <p:cNvSpPr/>
                <p:nvPr/>
              </p:nvSpPr>
              <p:spPr>
                <a:xfrm>
                  <a:off x="12582653" y="3974401"/>
                  <a:ext cx="190530" cy="110172"/>
                </a:xfrm>
                <a:custGeom>
                  <a:avLst/>
                  <a:gdLst>
                    <a:gd name="connsiteX0" fmla="*/ 95265 w 190530"/>
                    <a:gd name="connsiteY0" fmla="*/ 37765 h 110172"/>
                    <a:gd name="connsiteX1" fmla="*/ 0 w 190530"/>
                    <a:gd name="connsiteY1" fmla="*/ 107049 h 110172"/>
                    <a:gd name="connsiteX2" fmla="*/ 95265 w 190530"/>
                    <a:gd name="connsiteY2" fmla="*/ 72407 h 110172"/>
                    <a:gd name="connsiteX3" fmla="*/ 190530 w 190530"/>
                    <a:gd name="connsiteY3" fmla="*/ 3124 h 110172"/>
                    <a:gd name="connsiteX4" fmla="*/ 95265 w 190530"/>
                    <a:gd name="connsiteY4" fmla="*/ 37765 h 110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10172">
                      <a:moveTo>
                        <a:pt x="95265" y="37765"/>
                      </a:moveTo>
                      <a:cubicBezTo>
                        <a:pt x="43302" y="63747"/>
                        <a:pt x="0" y="98388"/>
                        <a:pt x="0" y="107049"/>
                      </a:cubicBezTo>
                      <a:cubicBezTo>
                        <a:pt x="0" y="115709"/>
                        <a:pt x="43302" y="107049"/>
                        <a:pt x="95265" y="72407"/>
                      </a:cubicBezTo>
                      <a:cubicBezTo>
                        <a:pt x="147228" y="37765"/>
                        <a:pt x="190530" y="11784"/>
                        <a:pt x="190530" y="3124"/>
                      </a:cubicBezTo>
                      <a:cubicBezTo>
                        <a:pt x="190530" y="-5537"/>
                        <a:pt x="147228" y="3124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2" name="Graphic 1">
                <a:extLst>
                  <a:ext uri="{FF2B5EF4-FFF2-40B4-BE49-F238E27FC236}">
                    <a16:creationId xmlns:a16="http://schemas.microsoft.com/office/drawing/2014/main" xmlns="" id="{3E97D581-84BE-4504-865D-252CDBF6A0B1}"/>
                  </a:ext>
                </a:extLst>
              </p:cNvPr>
              <p:cNvGrpSpPr/>
              <p:nvPr/>
            </p:nvGrpSpPr>
            <p:grpSpPr>
              <a:xfrm>
                <a:off x="12149632" y="3364268"/>
                <a:ext cx="190530" cy="958039"/>
                <a:chOff x="12149632" y="3364268"/>
                <a:chExt cx="190530" cy="958039"/>
              </a:xfrm>
              <a:grpFill/>
            </p:grpSpPr>
            <p:sp>
              <p:nvSpPr>
                <p:cNvPr id="679" name="Freeform: Shape 678">
                  <a:extLst>
                    <a:ext uri="{FF2B5EF4-FFF2-40B4-BE49-F238E27FC236}">
                      <a16:creationId xmlns:a16="http://schemas.microsoft.com/office/drawing/2014/main" xmlns="" id="{603F0510-A48A-4981-B792-84E7FA231DB5}"/>
                    </a:ext>
                  </a:extLst>
                </p:cNvPr>
                <p:cNvSpPr/>
                <p:nvPr/>
              </p:nvSpPr>
              <p:spPr>
                <a:xfrm>
                  <a:off x="12236236" y="3401607"/>
                  <a:ext cx="25981" cy="883362"/>
                </a:xfrm>
                <a:custGeom>
                  <a:avLst/>
                  <a:gdLst>
                    <a:gd name="connsiteX0" fmla="*/ 0 w 25981"/>
                    <a:gd name="connsiteY0" fmla="*/ 12991 h 883362"/>
                    <a:gd name="connsiteX1" fmla="*/ 0 w 25981"/>
                    <a:gd name="connsiteY1" fmla="*/ 870372 h 883362"/>
                    <a:gd name="connsiteX2" fmla="*/ 25982 w 25981"/>
                    <a:gd name="connsiteY2" fmla="*/ 870372 h 883362"/>
                    <a:gd name="connsiteX3" fmla="*/ 25982 w 25981"/>
                    <a:gd name="connsiteY3" fmla="*/ 12991 h 883362"/>
                    <a:gd name="connsiteX4" fmla="*/ 0 w 2598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2" y="887693"/>
                        <a:pt x="25982" y="870372"/>
                      </a:cubicBezTo>
                      <a:cubicBezTo>
                        <a:pt x="25982" y="584578"/>
                        <a:pt x="25982" y="298784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0" name="Freeform: Shape 679">
                  <a:extLst>
                    <a:ext uri="{FF2B5EF4-FFF2-40B4-BE49-F238E27FC236}">
                      <a16:creationId xmlns:a16="http://schemas.microsoft.com/office/drawing/2014/main" xmlns="" id="{4B576F51-9682-4586-B051-1555AD9AEC0E}"/>
                    </a:ext>
                  </a:extLst>
                </p:cNvPr>
                <p:cNvSpPr/>
                <p:nvPr/>
              </p:nvSpPr>
              <p:spPr>
                <a:xfrm>
                  <a:off x="12149632" y="3364268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4348 h 123023"/>
                    <a:gd name="connsiteX1" fmla="*/ 0 w 190530"/>
                    <a:gd name="connsiteY1" fmla="*/ 15687 h 123023"/>
                    <a:gd name="connsiteX2" fmla="*/ 95265 w 190530"/>
                    <a:gd name="connsiteY2" fmla="*/ 102292 h 123023"/>
                    <a:gd name="connsiteX3" fmla="*/ 190530 w 190530"/>
                    <a:gd name="connsiteY3" fmla="*/ 110952 h 123023"/>
                    <a:gd name="connsiteX4" fmla="*/ 95265 w 190530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5" y="102292"/>
                      </a:cubicBezTo>
                      <a:cubicBezTo>
                        <a:pt x="147228" y="128273"/>
                        <a:pt x="190530" y="128273"/>
                        <a:pt x="190530" y="110952"/>
                      </a:cubicBezTo>
                      <a:cubicBezTo>
                        <a:pt x="190530" y="93631"/>
                        <a:pt x="147228" y="58989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1" name="Freeform: Shape 680">
                  <a:extLst>
                    <a:ext uri="{FF2B5EF4-FFF2-40B4-BE49-F238E27FC236}">
                      <a16:creationId xmlns:a16="http://schemas.microsoft.com/office/drawing/2014/main" xmlns="" id="{3A36D8FB-F52D-4BEF-A68C-C7EDCEA65BAB}"/>
                    </a:ext>
                  </a:extLst>
                </p:cNvPr>
                <p:cNvSpPr/>
                <p:nvPr/>
              </p:nvSpPr>
              <p:spPr>
                <a:xfrm>
                  <a:off x="12149632" y="4199284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0732 h 123023"/>
                    <a:gd name="connsiteX1" fmla="*/ 0 w 190530"/>
                    <a:gd name="connsiteY1" fmla="*/ 107336 h 123023"/>
                    <a:gd name="connsiteX2" fmla="*/ 95265 w 190530"/>
                    <a:gd name="connsiteY2" fmla="*/ 98676 h 123023"/>
                    <a:gd name="connsiteX3" fmla="*/ 190530 w 190530"/>
                    <a:gd name="connsiteY3" fmla="*/ 12072 h 123023"/>
                    <a:gd name="connsiteX4" fmla="*/ 95265 w 190530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0732"/>
                      </a:moveTo>
                      <a:cubicBezTo>
                        <a:pt x="43302" y="46713"/>
                        <a:pt x="0" y="81355"/>
                        <a:pt x="0" y="107336"/>
                      </a:cubicBezTo>
                      <a:cubicBezTo>
                        <a:pt x="0" y="133317"/>
                        <a:pt x="43302" y="124657"/>
                        <a:pt x="95265" y="98676"/>
                      </a:cubicBezTo>
                      <a:cubicBezTo>
                        <a:pt x="147228" y="72695"/>
                        <a:pt x="190530" y="29393"/>
                        <a:pt x="190530" y="12072"/>
                      </a:cubicBezTo>
                      <a:cubicBezTo>
                        <a:pt x="190530" y="-5249"/>
                        <a:pt x="147228" y="-5249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3" name="Graphic 1">
                <a:extLst>
                  <a:ext uri="{FF2B5EF4-FFF2-40B4-BE49-F238E27FC236}">
                    <a16:creationId xmlns:a16="http://schemas.microsoft.com/office/drawing/2014/main" xmlns="" id="{DF798E84-6BF5-4D26-9623-3CEA5BA9D4BD}"/>
                  </a:ext>
                </a:extLst>
              </p:cNvPr>
              <p:cNvGrpSpPr/>
              <p:nvPr/>
            </p:nvGrpSpPr>
            <p:grpSpPr>
              <a:xfrm>
                <a:off x="11725272" y="3148339"/>
                <a:ext cx="190528" cy="1389899"/>
                <a:chOff x="11725272" y="3148339"/>
                <a:chExt cx="190528" cy="1389899"/>
              </a:xfrm>
              <a:grpFill/>
            </p:grpSpPr>
            <p:sp>
              <p:nvSpPr>
                <p:cNvPr id="676" name="Freeform: Shape 675">
                  <a:extLst>
                    <a:ext uri="{FF2B5EF4-FFF2-40B4-BE49-F238E27FC236}">
                      <a16:creationId xmlns:a16="http://schemas.microsoft.com/office/drawing/2014/main" xmlns="" id="{6C5BA746-D45D-42E3-80AA-C4E81C9FFFA9}"/>
                    </a:ext>
                  </a:extLst>
                </p:cNvPr>
                <p:cNvSpPr/>
                <p:nvPr/>
              </p:nvSpPr>
              <p:spPr>
                <a:xfrm>
                  <a:off x="11803215" y="3185096"/>
                  <a:ext cx="27371" cy="1325044"/>
                </a:xfrm>
                <a:custGeom>
                  <a:avLst/>
                  <a:gdLst>
                    <a:gd name="connsiteX0" fmla="*/ 0 w 27371"/>
                    <a:gd name="connsiteY0" fmla="*/ 12991 h 1325044"/>
                    <a:gd name="connsiteX1" fmla="*/ 0 w 27371"/>
                    <a:gd name="connsiteY1" fmla="*/ 1312053 h 1325044"/>
                    <a:gd name="connsiteX2" fmla="*/ 25982 w 27371"/>
                    <a:gd name="connsiteY2" fmla="*/ 1312053 h 1325044"/>
                    <a:gd name="connsiteX3" fmla="*/ 25982 w 27371"/>
                    <a:gd name="connsiteY3" fmla="*/ 12991 h 1325044"/>
                    <a:gd name="connsiteX4" fmla="*/ 0 w 2737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2" y="1329374"/>
                        <a:pt x="25982" y="1312053"/>
                      </a:cubicBezTo>
                      <a:cubicBezTo>
                        <a:pt x="25982" y="879032"/>
                        <a:pt x="25982" y="446011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7" name="Freeform: Shape 676">
                  <a:extLst>
                    <a:ext uri="{FF2B5EF4-FFF2-40B4-BE49-F238E27FC236}">
                      <a16:creationId xmlns:a16="http://schemas.microsoft.com/office/drawing/2014/main" xmlns="" id="{1BF730CE-B22A-4F47-9C4B-03FF376F6F48}"/>
                    </a:ext>
                  </a:extLst>
                </p:cNvPr>
                <p:cNvSpPr/>
                <p:nvPr/>
              </p:nvSpPr>
              <p:spPr>
                <a:xfrm>
                  <a:off x="11725272" y="3148339"/>
                  <a:ext cx="190528" cy="139763"/>
                </a:xfrm>
                <a:custGeom>
                  <a:avLst/>
                  <a:gdLst>
                    <a:gd name="connsiteX0" fmla="*/ 95265 w 190528"/>
                    <a:gd name="connsiteY0" fmla="*/ 15107 h 139763"/>
                    <a:gd name="connsiteX1" fmla="*/ 0 w 190528"/>
                    <a:gd name="connsiteY1" fmla="*/ 32428 h 139763"/>
                    <a:gd name="connsiteX2" fmla="*/ 95265 w 190528"/>
                    <a:gd name="connsiteY2" fmla="*/ 127692 h 139763"/>
                    <a:gd name="connsiteX3" fmla="*/ 190529 w 190528"/>
                    <a:gd name="connsiteY3" fmla="*/ 119032 h 139763"/>
                    <a:gd name="connsiteX4" fmla="*/ 95265 w 190528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8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8" name="Freeform: Shape 677">
                  <a:extLst>
                    <a:ext uri="{FF2B5EF4-FFF2-40B4-BE49-F238E27FC236}">
                      <a16:creationId xmlns:a16="http://schemas.microsoft.com/office/drawing/2014/main" xmlns="" id="{D4FCB70F-6024-407B-B9D9-889FC0273462}"/>
                    </a:ext>
                  </a:extLst>
                </p:cNvPr>
                <p:cNvSpPr/>
                <p:nvPr/>
              </p:nvSpPr>
              <p:spPr>
                <a:xfrm>
                  <a:off x="11725272" y="4399168"/>
                  <a:ext cx="190528" cy="139069"/>
                </a:xfrm>
                <a:custGeom>
                  <a:avLst/>
                  <a:gdLst>
                    <a:gd name="connsiteX0" fmla="*/ 95265 w 190528"/>
                    <a:gd name="connsiteY0" fmla="*/ 11377 h 139069"/>
                    <a:gd name="connsiteX1" fmla="*/ 0 w 190528"/>
                    <a:gd name="connsiteY1" fmla="*/ 106642 h 139069"/>
                    <a:gd name="connsiteX2" fmla="*/ 95265 w 190528"/>
                    <a:gd name="connsiteY2" fmla="*/ 123963 h 139069"/>
                    <a:gd name="connsiteX3" fmla="*/ 190529 w 190528"/>
                    <a:gd name="connsiteY3" fmla="*/ 28698 h 139069"/>
                    <a:gd name="connsiteX4" fmla="*/ 95265 w 190528"/>
                    <a:gd name="connsiteY4" fmla="*/ 11377 h 139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069">
                      <a:moveTo>
                        <a:pt x="95265" y="11377"/>
                      </a:moveTo>
                      <a:cubicBezTo>
                        <a:pt x="43302" y="28698"/>
                        <a:pt x="0" y="72000"/>
                        <a:pt x="0" y="106642"/>
                      </a:cubicBezTo>
                      <a:cubicBezTo>
                        <a:pt x="0" y="141283"/>
                        <a:pt x="43302" y="149944"/>
                        <a:pt x="95265" y="123963"/>
                      </a:cubicBezTo>
                      <a:cubicBezTo>
                        <a:pt x="147227" y="97981"/>
                        <a:pt x="190529" y="54679"/>
                        <a:pt x="190529" y="28698"/>
                      </a:cubicBezTo>
                      <a:cubicBezTo>
                        <a:pt x="190529" y="-5944"/>
                        <a:pt x="147227" y="-5944"/>
                        <a:pt x="95265" y="113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4" name="Graphic 1">
                <a:extLst>
                  <a:ext uri="{FF2B5EF4-FFF2-40B4-BE49-F238E27FC236}">
                    <a16:creationId xmlns:a16="http://schemas.microsoft.com/office/drawing/2014/main" xmlns="" id="{653AEB8E-A0A0-4367-9BE2-2195EB597D8C}"/>
                  </a:ext>
                </a:extLst>
              </p:cNvPr>
              <p:cNvGrpSpPr/>
              <p:nvPr/>
            </p:nvGrpSpPr>
            <p:grpSpPr>
              <a:xfrm>
                <a:off x="11300912" y="2957461"/>
                <a:ext cx="190528" cy="1768406"/>
                <a:chOff x="11300912" y="2957461"/>
                <a:chExt cx="190528" cy="1768406"/>
              </a:xfrm>
              <a:grpFill/>
            </p:grpSpPr>
            <p:sp>
              <p:nvSpPr>
                <p:cNvPr id="673" name="Freeform: Shape 672">
                  <a:extLst>
                    <a:ext uri="{FF2B5EF4-FFF2-40B4-BE49-F238E27FC236}">
                      <a16:creationId xmlns:a16="http://schemas.microsoft.com/office/drawing/2014/main" xmlns="" id="{6C27A286-BC5E-49A2-9A1B-9D43DC76419F}"/>
                    </a:ext>
                  </a:extLst>
                </p:cNvPr>
                <p:cNvSpPr/>
                <p:nvPr/>
              </p:nvSpPr>
              <p:spPr>
                <a:xfrm>
                  <a:off x="11378855" y="3003228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2 w 25981"/>
                    <a:gd name="connsiteY2" fmla="*/ 1675791 h 1688781"/>
                    <a:gd name="connsiteX3" fmla="*/ 25982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2" y="1693112"/>
                        <a:pt x="25982" y="1675791"/>
                      </a:cubicBezTo>
                      <a:cubicBezTo>
                        <a:pt x="25982" y="1121524"/>
                        <a:pt x="25982" y="56725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4" name="Freeform: Shape 673">
                  <a:extLst>
                    <a:ext uri="{FF2B5EF4-FFF2-40B4-BE49-F238E27FC236}">
                      <a16:creationId xmlns:a16="http://schemas.microsoft.com/office/drawing/2014/main" xmlns="" id="{72ECF13A-E6FC-4356-B109-770D1A127E60}"/>
                    </a:ext>
                  </a:extLst>
                </p:cNvPr>
                <p:cNvSpPr/>
                <p:nvPr/>
              </p:nvSpPr>
              <p:spPr>
                <a:xfrm>
                  <a:off x="11300912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8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5" name="Freeform: Shape 674">
                  <a:extLst>
                    <a:ext uri="{FF2B5EF4-FFF2-40B4-BE49-F238E27FC236}">
                      <a16:creationId xmlns:a16="http://schemas.microsoft.com/office/drawing/2014/main" xmlns="" id="{D55F58E6-DB5F-4036-9FB5-BC6D1B3C7941}"/>
                    </a:ext>
                  </a:extLst>
                </p:cNvPr>
                <p:cNvSpPr/>
                <p:nvPr/>
              </p:nvSpPr>
              <p:spPr>
                <a:xfrm>
                  <a:off x="11300912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8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5" name="Graphic 1">
                <a:extLst>
                  <a:ext uri="{FF2B5EF4-FFF2-40B4-BE49-F238E27FC236}">
                    <a16:creationId xmlns:a16="http://schemas.microsoft.com/office/drawing/2014/main" xmlns="" id="{73D010A2-0CD3-4D9E-B365-7F7AE3D72DB9}"/>
                  </a:ext>
                </a:extLst>
              </p:cNvPr>
              <p:cNvGrpSpPr/>
              <p:nvPr/>
            </p:nvGrpSpPr>
            <p:grpSpPr>
              <a:xfrm>
                <a:off x="10867891" y="2821134"/>
                <a:ext cx="190528" cy="2044308"/>
                <a:chOff x="10867891" y="2821134"/>
                <a:chExt cx="190528" cy="2044308"/>
              </a:xfrm>
              <a:grpFill/>
            </p:grpSpPr>
            <p:sp>
              <p:nvSpPr>
                <p:cNvPr id="670" name="Freeform: Shape 669">
                  <a:extLst>
                    <a:ext uri="{FF2B5EF4-FFF2-40B4-BE49-F238E27FC236}">
                      <a16:creationId xmlns:a16="http://schemas.microsoft.com/office/drawing/2014/main" xmlns="" id="{4E614C3E-0918-4163-861F-AFF4A480E0A0}"/>
                    </a:ext>
                  </a:extLst>
                </p:cNvPr>
                <p:cNvSpPr/>
                <p:nvPr/>
              </p:nvSpPr>
              <p:spPr>
                <a:xfrm>
                  <a:off x="10954495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0 w 25980"/>
                    <a:gd name="connsiteY2" fmla="*/ 1952925 h 1965915"/>
                    <a:gd name="connsiteX3" fmla="*/ 25980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0" y="1970245"/>
                        <a:pt x="25980" y="1952925"/>
                      </a:cubicBezTo>
                      <a:cubicBezTo>
                        <a:pt x="25980" y="1303393"/>
                        <a:pt x="25980" y="662522"/>
                        <a:pt x="25980" y="12991"/>
                      </a:cubicBezTo>
                      <a:cubicBezTo>
                        <a:pt x="25980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1" name="Freeform: Shape 670">
                  <a:extLst>
                    <a:ext uri="{FF2B5EF4-FFF2-40B4-BE49-F238E27FC236}">
                      <a16:creationId xmlns:a16="http://schemas.microsoft.com/office/drawing/2014/main" xmlns="" id="{8A23112F-EB6B-4274-8A70-1CE992F0C231}"/>
                    </a:ext>
                  </a:extLst>
                </p:cNvPr>
                <p:cNvSpPr/>
                <p:nvPr/>
              </p:nvSpPr>
              <p:spPr>
                <a:xfrm>
                  <a:off x="10867891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2" name="Freeform: Shape 671">
                  <a:extLst>
                    <a:ext uri="{FF2B5EF4-FFF2-40B4-BE49-F238E27FC236}">
                      <a16:creationId xmlns:a16="http://schemas.microsoft.com/office/drawing/2014/main" xmlns="" id="{460DFA02-ACD7-444E-B29A-3B4290CB7A3A}"/>
                    </a:ext>
                  </a:extLst>
                </p:cNvPr>
                <p:cNvSpPr/>
                <p:nvPr/>
              </p:nvSpPr>
              <p:spPr>
                <a:xfrm>
                  <a:off x="10867891" y="4690996"/>
                  <a:ext cx="190528" cy="174446"/>
                </a:xfrm>
                <a:custGeom>
                  <a:avLst/>
                  <a:gdLst>
                    <a:gd name="connsiteX0" fmla="*/ 95264 w 190528"/>
                    <a:gd name="connsiteY0" fmla="*/ 5344 h 174446"/>
                    <a:gd name="connsiteX1" fmla="*/ 0 w 190528"/>
                    <a:gd name="connsiteY1" fmla="*/ 109269 h 174446"/>
                    <a:gd name="connsiteX2" fmla="*/ 95264 w 190528"/>
                    <a:gd name="connsiteY2" fmla="*/ 169892 h 174446"/>
                    <a:gd name="connsiteX3" fmla="*/ 190529 w 190528"/>
                    <a:gd name="connsiteY3" fmla="*/ 65967 h 174446"/>
                    <a:gd name="connsiteX4" fmla="*/ 95264 w 190528"/>
                    <a:gd name="connsiteY4" fmla="*/ 5344 h 174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4446">
                      <a:moveTo>
                        <a:pt x="95264" y="5344"/>
                      </a:moveTo>
                      <a:cubicBezTo>
                        <a:pt x="43302" y="14004"/>
                        <a:pt x="0" y="65967"/>
                        <a:pt x="0" y="109269"/>
                      </a:cubicBezTo>
                      <a:cubicBezTo>
                        <a:pt x="0" y="152571"/>
                        <a:pt x="43302" y="187213"/>
                        <a:pt x="95264" y="169892"/>
                      </a:cubicBezTo>
                      <a:cubicBezTo>
                        <a:pt x="147227" y="15257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6" name="Graphic 1">
                <a:extLst>
                  <a:ext uri="{FF2B5EF4-FFF2-40B4-BE49-F238E27FC236}">
                    <a16:creationId xmlns:a16="http://schemas.microsoft.com/office/drawing/2014/main" xmlns="" id="{68F4DDBA-8149-4ED2-9CB9-0DFB73034A5A}"/>
                  </a:ext>
                </a:extLst>
              </p:cNvPr>
              <p:cNvGrpSpPr/>
              <p:nvPr/>
            </p:nvGrpSpPr>
            <p:grpSpPr>
              <a:xfrm>
                <a:off x="10443530" y="2729098"/>
                <a:ext cx="190528" cy="2228380"/>
                <a:chOff x="10443530" y="2729098"/>
                <a:chExt cx="190528" cy="2228380"/>
              </a:xfrm>
              <a:grpFill/>
            </p:grpSpPr>
            <p:sp>
              <p:nvSpPr>
                <p:cNvPr id="667" name="Freeform: Shape 666">
                  <a:extLst>
                    <a:ext uri="{FF2B5EF4-FFF2-40B4-BE49-F238E27FC236}">
                      <a16:creationId xmlns:a16="http://schemas.microsoft.com/office/drawing/2014/main" xmlns="" id="{6921F0C1-9DD5-411F-85E1-1EABC5D04559}"/>
                    </a:ext>
                  </a:extLst>
                </p:cNvPr>
                <p:cNvSpPr/>
                <p:nvPr/>
              </p:nvSpPr>
              <p:spPr>
                <a:xfrm>
                  <a:off x="10521474" y="2781047"/>
                  <a:ext cx="25980" cy="2136133"/>
                </a:xfrm>
                <a:custGeom>
                  <a:avLst/>
                  <a:gdLst>
                    <a:gd name="connsiteX0" fmla="*/ 0 w 25980"/>
                    <a:gd name="connsiteY0" fmla="*/ 10000 h 2136133"/>
                    <a:gd name="connsiteX1" fmla="*/ 0 w 25980"/>
                    <a:gd name="connsiteY1" fmla="*/ 2123143 h 2136133"/>
                    <a:gd name="connsiteX2" fmla="*/ 25980 w 25980"/>
                    <a:gd name="connsiteY2" fmla="*/ 2123143 h 2136133"/>
                    <a:gd name="connsiteX3" fmla="*/ 25980 w 25980"/>
                    <a:gd name="connsiteY3" fmla="*/ 10000 h 2136133"/>
                    <a:gd name="connsiteX4" fmla="*/ 0 w 25980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3"/>
                      </a:cubicBezTo>
                      <a:cubicBezTo>
                        <a:pt x="0" y="2140463"/>
                        <a:pt x="25980" y="2140463"/>
                        <a:pt x="25980" y="2123143"/>
                      </a:cubicBezTo>
                      <a:cubicBezTo>
                        <a:pt x="25980" y="1421649"/>
                        <a:pt x="25980" y="720155"/>
                        <a:pt x="25980" y="10000"/>
                      </a:cubicBezTo>
                      <a:cubicBezTo>
                        <a:pt x="25980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8" name="Freeform: Shape 667">
                  <a:extLst>
                    <a:ext uri="{FF2B5EF4-FFF2-40B4-BE49-F238E27FC236}">
                      <a16:creationId xmlns:a16="http://schemas.microsoft.com/office/drawing/2014/main" xmlns="" id="{4AAE9A8C-3A94-40E1-AC90-8B2CA9C61394}"/>
                    </a:ext>
                  </a:extLst>
                </p:cNvPr>
                <p:cNvSpPr/>
                <p:nvPr/>
              </p:nvSpPr>
              <p:spPr>
                <a:xfrm>
                  <a:off x="10443530" y="2729098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79270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61949"/>
                        <a:pt x="147227" y="9987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9" name="Freeform: Shape 668">
                  <a:extLst>
                    <a:ext uri="{FF2B5EF4-FFF2-40B4-BE49-F238E27FC236}">
                      <a16:creationId xmlns:a16="http://schemas.microsoft.com/office/drawing/2014/main" xmlns="" id="{FEC1C002-B81B-4A3C-87AB-051CA927B0EF}"/>
                    </a:ext>
                  </a:extLst>
                </p:cNvPr>
                <p:cNvSpPr/>
                <p:nvPr/>
              </p:nvSpPr>
              <p:spPr>
                <a:xfrm>
                  <a:off x="10443530" y="4772957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105251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79270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5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7" name="Graphic 1">
                <a:extLst>
                  <a:ext uri="{FF2B5EF4-FFF2-40B4-BE49-F238E27FC236}">
                    <a16:creationId xmlns:a16="http://schemas.microsoft.com/office/drawing/2014/main" xmlns="" id="{215201E7-7DA4-421A-82AC-05751BE7C7CC}"/>
                  </a:ext>
                </a:extLst>
              </p:cNvPr>
              <p:cNvGrpSpPr/>
              <p:nvPr/>
            </p:nvGrpSpPr>
            <p:grpSpPr>
              <a:xfrm>
                <a:off x="10010509" y="2704443"/>
                <a:ext cx="190529" cy="2286350"/>
                <a:chOff x="10010509" y="2704443"/>
                <a:chExt cx="190529" cy="2286350"/>
              </a:xfrm>
              <a:grpFill/>
            </p:grpSpPr>
            <p:sp>
              <p:nvSpPr>
                <p:cNvPr id="664" name="Freeform: Shape 663">
                  <a:extLst>
                    <a:ext uri="{FF2B5EF4-FFF2-40B4-BE49-F238E27FC236}">
                      <a16:creationId xmlns:a16="http://schemas.microsoft.com/office/drawing/2014/main" xmlns="" id="{9634837E-90E6-4C7E-A892-3BB0EFEF972E}"/>
                    </a:ext>
                  </a:extLst>
                </p:cNvPr>
                <p:cNvSpPr/>
                <p:nvPr/>
              </p:nvSpPr>
              <p:spPr>
                <a:xfrm>
                  <a:off x="10097113" y="275207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2 w 25981"/>
                    <a:gd name="connsiteY2" fmla="*/ 2178095 h 2191085"/>
                    <a:gd name="connsiteX3" fmla="*/ 25982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2" y="2195416"/>
                        <a:pt x="25982" y="2178095"/>
                      </a:cubicBezTo>
                      <a:cubicBezTo>
                        <a:pt x="25982" y="1459281"/>
                        <a:pt x="25982" y="731805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5" name="Freeform: Shape 664">
                  <a:extLst>
                    <a:ext uri="{FF2B5EF4-FFF2-40B4-BE49-F238E27FC236}">
                      <a16:creationId xmlns:a16="http://schemas.microsoft.com/office/drawing/2014/main" xmlns="" id="{E2A2B012-6BA3-4364-984C-E58C727C9AFF}"/>
                    </a:ext>
                  </a:extLst>
                </p:cNvPr>
                <p:cNvSpPr/>
                <p:nvPr/>
              </p:nvSpPr>
              <p:spPr>
                <a:xfrm>
                  <a:off x="10010509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4330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6" name="Freeform: Shape 665">
                  <a:extLst>
                    <a:ext uri="{FF2B5EF4-FFF2-40B4-BE49-F238E27FC236}">
                      <a16:creationId xmlns:a16="http://schemas.microsoft.com/office/drawing/2014/main" xmlns="" id="{E15CF45A-BD54-47B8-A704-312E06E70872}"/>
                    </a:ext>
                  </a:extLst>
                </p:cNvPr>
                <p:cNvSpPr/>
                <p:nvPr/>
              </p:nvSpPr>
              <p:spPr>
                <a:xfrm>
                  <a:off x="10010509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3464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8" name="Graphic 1">
                <a:extLst>
                  <a:ext uri="{FF2B5EF4-FFF2-40B4-BE49-F238E27FC236}">
                    <a16:creationId xmlns:a16="http://schemas.microsoft.com/office/drawing/2014/main" xmlns="" id="{F6B0F92B-B101-48C6-8CE3-70847E583230}"/>
                  </a:ext>
                </a:extLst>
              </p:cNvPr>
              <p:cNvGrpSpPr/>
              <p:nvPr/>
            </p:nvGrpSpPr>
            <p:grpSpPr>
              <a:xfrm>
                <a:off x="9586149" y="2729310"/>
                <a:ext cx="190528" cy="2228168"/>
                <a:chOff x="9586149" y="2729310"/>
                <a:chExt cx="190528" cy="2228168"/>
              </a:xfrm>
              <a:grpFill/>
            </p:grpSpPr>
            <p:sp>
              <p:nvSpPr>
                <p:cNvPr id="661" name="Freeform: Shape 660">
                  <a:extLst>
                    <a:ext uri="{FF2B5EF4-FFF2-40B4-BE49-F238E27FC236}">
                      <a16:creationId xmlns:a16="http://schemas.microsoft.com/office/drawing/2014/main" xmlns="" id="{4DC833F4-2C56-4172-8E84-F453405FD7FA}"/>
                    </a:ext>
                  </a:extLst>
                </p:cNvPr>
                <p:cNvSpPr/>
                <p:nvPr/>
              </p:nvSpPr>
              <p:spPr>
                <a:xfrm>
                  <a:off x="9664092" y="2781047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3 h 2136133"/>
                    <a:gd name="connsiteX2" fmla="*/ 25982 w 25981"/>
                    <a:gd name="connsiteY2" fmla="*/ 2123143 h 2136133"/>
                    <a:gd name="connsiteX3" fmla="*/ 25982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21649"/>
                        <a:pt x="0" y="2123143"/>
                      </a:cubicBezTo>
                      <a:cubicBezTo>
                        <a:pt x="0" y="2140463"/>
                        <a:pt x="25982" y="2140463"/>
                        <a:pt x="25982" y="2123143"/>
                      </a:cubicBezTo>
                      <a:cubicBezTo>
                        <a:pt x="25982" y="1421649"/>
                        <a:pt x="25982" y="711494"/>
                        <a:pt x="25982" y="10000"/>
                      </a:cubicBezTo>
                      <a:cubicBezTo>
                        <a:pt x="2598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2" name="Freeform: Shape 661">
                  <a:extLst>
                    <a:ext uri="{FF2B5EF4-FFF2-40B4-BE49-F238E27FC236}">
                      <a16:creationId xmlns:a16="http://schemas.microsoft.com/office/drawing/2014/main" xmlns="" id="{816AEEFC-CE16-44B1-919C-607D2044EA15}"/>
                    </a:ext>
                  </a:extLst>
                </p:cNvPr>
                <p:cNvSpPr/>
                <p:nvPr/>
              </p:nvSpPr>
              <p:spPr>
                <a:xfrm>
                  <a:off x="9586149" y="2729310"/>
                  <a:ext cx="190528" cy="184309"/>
                </a:xfrm>
                <a:custGeom>
                  <a:avLst/>
                  <a:gdLst>
                    <a:gd name="connsiteX0" fmla="*/ 95264 w 190528"/>
                    <a:gd name="connsiteY0" fmla="*/ 1115 h 184309"/>
                    <a:gd name="connsiteX1" fmla="*/ 0 w 190528"/>
                    <a:gd name="connsiteY1" fmla="*/ 105040 h 184309"/>
                    <a:gd name="connsiteX2" fmla="*/ 95264 w 190528"/>
                    <a:gd name="connsiteY2" fmla="*/ 182983 h 184309"/>
                    <a:gd name="connsiteX3" fmla="*/ 190529 w 190528"/>
                    <a:gd name="connsiteY3" fmla="*/ 79058 h 184309"/>
                    <a:gd name="connsiteX4" fmla="*/ 95264 w 190528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309">
                      <a:moveTo>
                        <a:pt x="95264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4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4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3" name="Freeform: Shape 662">
                  <a:extLst>
                    <a:ext uri="{FF2B5EF4-FFF2-40B4-BE49-F238E27FC236}">
                      <a16:creationId xmlns:a16="http://schemas.microsoft.com/office/drawing/2014/main" xmlns="" id="{E33FF6F1-7C99-4EEE-BA5F-A686CFDE6CA7}"/>
                    </a:ext>
                  </a:extLst>
                </p:cNvPr>
                <p:cNvSpPr/>
                <p:nvPr/>
              </p:nvSpPr>
              <p:spPr>
                <a:xfrm>
                  <a:off x="9586149" y="4772957"/>
                  <a:ext cx="190528" cy="184521"/>
                </a:xfrm>
                <a:custGeom>
                  <a:avLst/>
                  <a:gdLst>
                    <a:gd name="connsiteX0" fmla="*/ 95264 w 190528"/>
                    <a:gd name="connsiteY0" fmla="*/ 1326 h 184521"/>
                    <a:gd name="connsiteX1" fmla="*/ 0 w 190528"/>
                    <a:gd name="connsiteY1" fmla="*/ 79270 h 184521"/>
                    <a:gd name="connsiteX2" fmla="*/ 95264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4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4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9" name="Graphic 1">
                <a:extLst>
                  <a:ext uri="{FF2B5EF4-FFF2-40B4-BE49-F238E27FC236}">
                    <a16:creationId xmlns:a16="http://schemas.microsoft.com/office/drawing/2014/main" xmlns="" id="{F17A2455-847F-48A0-82D8-CF57BDC9DED3}"/>
                  </a:ext>
                </a:extLst>
              </p:cNvPr>
              <p:cNvGrpSpPr/>
              <p:nvPr/>
            </p:nvGrpSpPr>
            <p:grpSpPr>
              <a:xfrm>
                <a:off x="9153128" y="2820345"/>
                <a:ext cx="190528" cy="2045097"/>
                <a:chOff x="9153128" y="2820345"/>
                <a:chExt cx="190528" cy="2045097"/>
              </a:xfrm>
              <a:grpFill/>
            </p:grpSpPr>
            <p:sp>
              <p:nvSpPr>
                <p:cNvPr id="658" name="Freeform: Shape 657">
                  <a:extLst>
                    <a:ext uri="{FF2B5EF4-FFF2-40B4-BE49-F238E27FC236}">
                      <a16:creationId xmlns:a16="http://schemas.microsoft.com/office/drawing/2014/main" xmlns="" id="{A7994AB2-2FF2-4216-9B4E-7ADE133496DA}"/>
                    </a:ext>
                  </a:extLst>
                </p:cNvPr>
                <p:cNvSpPr/>
                <p:nvPr/>
              </p:nvSpPr>
              <p:spPr>
                <a:xfrm>
                  <a:off x="9239732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1 w 25980"/>
                    <a:gd name="connsiteY2" fmla="*/ 1952925 h 1965915"/>
                    <a:gd name="connsiteX3" fmla="*/ 25981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1" y="1970245"/>
                        <a:pt x="25981" y="1952925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9" name="Freeform: Shape 658">
                  <a:extLst>
                    <a:ext uri="{FF2B5EF4-FFF2-40B4-BE49-F238E27FC236}">
                      <a16:creationId xmlns:a16="http://schemas.microsoft.com/office/drawing/2014/main" xmlns="" id="{5D5047D9-14C5-421E-9213-0AADA61D75F2}"/>
                    </a:ext>
                  </a:extLst>
                </p:cNvPr>
                <p:cNvSpPr/>
                <p:nvPr/>
              </p:nvSpPr>
              <p:spPr>
                <a:xfrm>
                  <a:off x="9153128" y="2820345"/>
                  <a:ext cx="190528" cy="171551"/>
                </a:xfrm>
                <a:custGeom>
                  <a:avLst/>
                  <a:gdLst>
                    <a:gd name="connsiteX0" fmla="*/ 95264 w 190528"/>
                    <a:gd name="connsiteY0" fmla="*/ 5344 h 171551"/>
                    <a:gd name="connsiteX1" fmla="*/ 0 w 190528"/>
                    <a:gd name="connsiteY1" fmla="*/ 109269 h 171551"/>
                    <a:gd name="connsiteX2" fmla="*/ 95264 w 190528"/>
                    <a:gd name="connsiteY2" fmla="*/ 169892 h 171551"/>
                    <a:gd name="connsiteX3" fmla="*/ 190529 w 190528"/>
                    <a:gd name="connsiteY3" fmla="*/ 65967 h 171551"/>
                    <a:gd name="connsiteX4" fmla="*/ 95264 w 190528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1551">
                      <a:moveTo>
                        <a:pt x="95264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4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0" name="Freeform: Shape 659">
                  <a:extLst>
                    <a:ext uri="{FF2B5EF4-FFF2-40B4-BE49-F238E27FC236}">
                      <a16:creationId xmlns:a16="http://schemas.microsoft.com/office/drawing/2014/main" xmlns="" id="{FB737B7D-9B2E-4F3E-82C0-7DB8268361FE}"/>
                    </a:ext>
                  </a:extLst>
                </p:cNvPr>
                <p:cNvSpPr/>
                <p:nvPr/>
              </p:nvSpPr>
              <p:spPr>
                <a:xfrm>
                  <a:off x="9153128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62282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105584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4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0" name="Graphic 1">
                <a:extLst>
                  <a:ext uri="{FF2B5EF4-FFF2-40B4-BE49-F238E27FC236}">
                    <a16:creationId xmlns:a16="http://schemas.microsoft.com/office/drawing/2014/main" xmlns="" id="{FC792E39-C3E5-46C8-9EB8-D4E8DC240C19}"/>
                  </a:ext>
                </a:extLst>
              </p:cNvPr>
              <p:cNvGrpSpPr/>
              <p:nvPr/>
            </p:nvGrpSpPr>
            <p:grpSpPr>
              <a:xfrm>
                <a:off x="8728767" y="2957461"/>
                <a:ext cx="190528" cy="1762994"/>
                <a:chOff x="8728767" y="2957461"/>
                <a:chExt cx="190528" cy="1762994"/>
              </a:xfrm>
              <a:grpFill/>
            </p:grpSpPr>
            <p:sp>
              <p:nvSpPr>
                <p:cNvPr id="655" name="Freeform: Shape 654">
                  <a:extLst>
                    <a:ext uri="{FF2B5EF4-FFF2-40B4-BE49-F238E27FC236}">
                      <a16:creationId xmlns:a16="http://schemas.microsoft.com/office/drawing/2014/main" xmlns="" id="{0FAF6349-A83B-4ECE-A8AB-62663239107B}"/>
                    </a:ext>
                  </a:extLst>
                </p:cNvPr>
                <p:cNvSpPr/>
                <p:nvPr/>
              </p:nvSpPr>
              <p:spPr>
                <a:xfrm>
                  <a:off x="8806711" y="3003228"/>
                  <a:ext cx="25980" cy="1688781"/>
                </a:xfrm>
                <a:custGeom>
                  <a:avLst/>
                  <a:gdLst>
                    <a:gd name="connsiteX0" fmla="*/ 0 w 25980"/>
                    <a:gd name="connsiteY0" fmla="*/ 12991 h 1688781"/>
                    <a:gd name="connsiteX1" fmla="*/ 0 w 25980"/>
                    <a:gd name="connsiteY1" fmla="*/ 1675791 h 1688781"/>
                    <a:gd name="connsiteX2" fmla="*/ 25981 w 25980"/>
                    <a:gd name="connsiteY2" fmla="*/ 1675791 h 1688781"/>
                    <a:gd name="connsiteX3" fmla="*/ 25981 w 25980"/>
                    <a:gd name="connsiteY3" fmla="*/ 12991 h 1688781"/>
                    <a:gd name="connsiteX4" fmla="*/ 0 w 25980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8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6" name="Freeform: Shape 655">
                  <a:extLst>
                    <a:ext uri="{FF2B5EF4-FFF2-40B4-BE49-F238E27FC236}">
                      <a16:creationId xmlns:a16="http://schemas.microsoft.com/office/drawing/2014/main" xmlns="" id="{4C3FED73-BA1F-4F18-9CA4-0FBD9EE4B232}"/>
                    </a:ext>
                  </a:extLst>
                </p:cNvPr>
                <p:cNvSpPr/>
                <p:nvPr/>
              </p:nvSpPr>
              <p:spPr>
                <a:xfrm>
                  <a:off x="8728767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110720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41437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4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7" name="Freeform: Shape 656">
                  <a:extLst>
                    <a:ext uri="{FF2B5EF4-FFF2-40B4-BE49-F238E27FC236}">
                      <a16:creationId xmlns:a16="http://schemas.microsoft.com/office/drawing/2014/main" xmlns="" id="{EA4A867E-20D7-42FE-AFCE-59142B4C2EE3}"/>
                    </a:ext>
                  </a:extLst>
                </p:cNvPr>
                <p:cNvSpPr/>
                <p:nvPr/>
              </p:nvSpPr>
              <p:spPr>
                <a:xfrm>
                  <a:off x="8728767" y="4568299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1" name="Graphic 1">
                <a:extLst>
                  <a:ext uri="{FF2B5EF4-FFF2-40B4-BE49-F238E27FC236}">
                    <a16:creationId xmlns:a16="http://schemas.microsoft.com/office/drawing/2014/main" xmlns="" id="{450086F8-7AC4-4B9B-8807-92CCD7B04AC9}"/>
                  </a:ext>
                </a:extLst>
              </p:cNvPr>
              <p:cNvGrpSpPr/>
              <p:nvPr/>
            </p:nvGrpSpPr>
            <p:grpSpPr>
              <a:xfrm>
                <a:off x="8295746" y="3139098"/>
                <a:ext cx="190528" cy="1390479"/>
                <a:chOff x="8295746" y="3139098"/>
                <a:chExt cx="190528" cy="1390479"/>
              </a:xfrm>
              <a:grpFill/>
            </p:grpSpPr>
            <p:sp>
              <p:nvSpPr>
                <p:cNvPr id="652" name="Freeform: Shape 651">
                  <a:extLst>
                    <a:ext uri="{FF2B5EF4-FFF2-40B4-BE49-F238E27FC236}">
                      <a16:creationId xmlns:a16="http://schemas.microsoft.com/office/drawing/2014/main" xmlns="" id="{14E6CE73-E064-4EE5-A957-695E611AF2BD}"/>
                    </a:ext>
                  </a:extLst>
                </p:cNvPr>
                <p:cNvSpPr/>
                <p:nvPr/>
              </p:nvSpPr>
              <p:spPr>
                <a:xfrm>
                  <a:off x="8382351" y="3185096"/>
                  <a:ext cx="25980" cy="1325044"/>
                </a:xfrm>
                <a:custGeom>
                  <a:avLst/>
                  <a:gdLst>
                    <a:gd name="connsiteX0" fmla="*/ 0 w 25980"/>
                    <a:gd name="connsiteY0" fmla="*/ 12991 h 1325044"/>
                    <a:gd name="connsiteX1" fmla="*/ 0 w 25980"/>
                    <a:gd name="connsiteY1" fmla="*/ 1312053 h 1325044"/>
                    <a:gd name="connsiteX2" fmla="*/ 25981 w 25980"/>
                    <a:gd name="connsiteY2" fmla="*/ 1312053 h 1325044"/>
                    <a:gd name="connsiteX3" fmla="*/ 25981 w 25980"/>
                    <a:gd name="connsiteY3" fmla="*/ 12991 h 1325044"/>
                    <a:gd name="connsiteX4" fmla="*/ 0 w 25980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1" y="1329374"/>
                        <a:pt x="25981" y="1312053"/>
                      </a:cubicBezTo>
                      <a:cubicBezTo>
                        <a:pt x="25981" y="879032"/>
                        <a:pt x="25981" y="446011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3" name="Freeform: Shape 652">
                  <a:extLst>
                    <a:ext uri="{FF2B5EF4-FFF2-40B4-BE49-F238E27FC236}">
                      <a16:creationId xmlns:a16="http://schemas.microsoft.com/office/drawing/2014/main" xmlns="" id="{10A8D94E-F2C1-4956-92BE-1217202EC93D}"/>
                    </a:ext>
                  </a:extLst>
                </p:cNvPr>
                <p:cNvSpPr/>
                <p:nvPr/>
              </p:nvSpPr>
              <p:spPr>
                <a:xfrm>
                  <a:off x="8295746" y="3139098"/>
                  <a:ext cx="190528" cy="135299"/>
                </a:xfrm>
                <a:custGeom>
                  <a:avLst/>
                  <a:gdLst>
                    <a:gd name="connsiteX0" fmla="*/ 95264 w 190528"/>
                    <a:gd name="connsiteY0" fmla="*/ 15687 h 135299"/>
                    <a:gd name="connsiteX1" fmla="*/ 0 w 190528"/>
                    <a:gd name="connsiteY1" fmla="*/ 110952 h 135299"/>
                    <a:gd name="connsiteX2" fmla="*/ 95264 w 190528"/>
                    <a:gd name="connsiteY2" fmla="*/ 119612 h 135299"/>
                    <a:gd name="connsiteX3" fmla="*/ 190529 w 190528"/>
                    <a:gd name="connsiteY3" fmla="*/ 24348 h 135299"/>
                    <a:gd name="connsiteX4" fmla="*/ 95264 w 190528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5299">
                      <a:moveTo>
                        <a:pt x="95264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4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4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4" name="Freeform: Shape 653">
                  <a:extLst>
                    <a:ext uri="{FF2B5EF4-FFF2-40B4-BE49-F238E27FC236}">
                      <a16:creationId xmlns:a16="http://schemas.microsoft.com/office/drawing/2014/main" xmlns="" id="{6C8D5321-0F3B-4242-9011-3A8105390EF1}"/>
                    </a:ext>
                  </a:extLst>
                </p:cNvPr>
                <p:cNvSpPr/>
                <p:nvPr/>
              </p:nvSpPr>
              <p:spPr>
                <a:xfrm>
                  <a:off x="8295746" y="4398474"/>
                  <a:ext cx="190528" cy="131103"/>
                </a:xfrm>
                <a:custGeom>
                  <a:avLst/>
                  <a:gdLst>
                    <a:gd name="connsiteX0" fmla="*/ 95264 w 190528"/>
                    <a:gd name="connsiteY0" fmla="*/ 12071 h 131103"/>
                    <a:gd name="connsiteX1" fmla="*/ 0 w 190528"/>
                    <a:gd name="connsiteY1" fmla="*/ 20732 h 131103"/>
                    <a:gd name="connsiteX2" fmla="*/ 95264 w 190528"/>
                    <a:gd name="connsiteY2" fmla="*/ 115997 h 131103"/>
                    <a:gd name="connsiteX3" fmla="*/ 190529 w 190528"/>
                    <a:gd name="connsiteY3" fmla="*/ 98676 h 131103"/>
                    <a:gd name="connsiteX4" fmla="*/ 95264 w 190528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1103">
                      <a:moveTo>
                        <a:pt x="95264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4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81355"/>
                        <a:pt x="147227" y="38053"/>
                        <a:pt x="95264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2" name="Graphic 1">
                <a:extLst>
                  <a:ext uri="{FF2B5EF4-FFF2-40B4-BE49-F238E27FC236}">
                    <a16:creationId xmlns:a16="http://schemas.microsoft.com/office/drawing/2014/main" xmlns="" id="{5DB0F529-66B1-47C6-8893-838F1A0C57E5}"/>
                  </a:ext>
                </a:extLst>
              </p:cNvPr>
              <p:cNvGrpSpPr/>
              <p:nvPr/>
            </p:nvGrpSpPr>
            <p:grpSpPr>
              <a:xfrm>
                <a:off x="7871386" y="3361436"/>
                <a:ext cx="190528" cy="960871"/>
                <a:chOff x="7871386" y="3361436"/>
                <a:chExt cx="190528" cy="960871"/>
              </a:xfrm>
              <a:grpFill/>
            </p:grpSpPr>
            <p:sp>
              <p:nvSpPr>
                <p:cNvPr id="649" name="Freeform: Shape 648">
                  <a:extLst>
                    <a:ext uri="{FF2B5EF4-FFF2-40B4-BE49-F238E27FC236}">
                      <a16:creationId xmlns:a16="http://schemas.microsoft.com/office/drawing/2014/main" xmlns="" id="{DD9E0BFA-D8C4-47A4-960D-844CDDD0F3D5}"/>
                    </a:ext>
                  </a:extLst>
                </p:cNvPr>
                <p:cNvSpPr/>
                <p:nvPr/>
              </p:nvSpPr>
              <p:spPr>
                <a:xfrm>
                  <a:off x="7949330" y="3401607"/>
                  <a:ext cx="27370" cy="892023"/>
                </a:xfrm>
                <a:custGeom>
                  <a:avLst/>
                  <a:gdLst>
                    <a:gd name="connsiteX0" fmla="*/ 0 w 27370"/>
                    <a:gd name="connsiteY0" fmla="*/ 12991 h 892023"/>
                    <a:gd name="connsiteX1" fmla="*/ 0 w 27370"/>
                    <a:gd name="connsiteY1" fmla="*/ 879032 h 892023"/>
                    <a:gd name="connsiteX2" fmla="*/ 25981 w 27370"/>
                    <a:gd name="connsiteY2" fmla="*/ 879032 h 892023"/>
                    <a:gd name="connsiteX3" fmla="*/ 25981 w 27370"/>
                    <a:gd name="connsiteY3" fmla="*/ 12991 h 892023"/>
                    <a:gd name="connsiteX4" fmla="*/ 0 w 27370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0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2"/>
                      </a:cubicBezTo>
                      <a:cubicBezTo>
                        <a:pt x="0" y="896353"/>
                        <a:pt x="25981" y="896353"/>
                        <a:pt x="25981" y="879032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0" name="Freeform: Shape 649">
                  <a:extLst>
                    <a:ext uri="{FF2B5EF4-FFF2-40B4-BE49-F238E27FC236}">
                      <a16:creationId xmlns:a16="http://schemas.microsoft.com/office/drawing/2014/main" xmlns="" id="{9E1818BE-51CF-4334-8A42-5C055F094CF8}"/>
                    </a:ext>
                  </a:extLst>
                </p:cNvPr>
                <p:cNvSpPr/>
                <p:nvPr/>
              </p:nvSpPr>
              <p:spPr>
                <a:xfrm>
                  <a:off x="7871386" y="3361436"/>
                  <a:ext cx="190528" cy="123225"/>
                </a:xfrm>
                <a:custGeom>
                  <a:avLst/>
                  <a:gdLst>
                    <a:gd name="connsiteX0" fmla="*/ 95264 w 190528"/>
                    <a:gd name="connsiteY0" fmla="*/ 27180 h 123225"/>
                    <a:gd name="connsiteX1" fmla="*/ 0 w 190528"/>
                    <a:gd name="connsiteY1" fmla="*/ 113784 h 123225"/>
                    <a:gd name="connsiteX2" fmla="*/ 95264 w 190528"/>
                    <a:gd name="connsiteY2" fmla="*/ 105124 h 123225"/>
                    <a:gd name="connsiteX3" fmla="*/ 190529 w 190528"/>
                    <a:gd name="connsiteY3" fmla="*/ 18520 h 123225"/>
                    <a:gd name="connsiteX4" fmla="*/ 95264 w 190528"/>
                    <a:gd name="connsiteY4" fmla="*/ 27180 h 123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225">
                      <a:moveTo>
                        <a:pt x="95264" y="27180"/>
                      </a:moveTo>
                      <a:cubicBezTo>
                        <a:pt x="43302" y="53161"/>
                        <a:pt x="0" y="96464"/>
                        <a:pt x="0" y="113784"/>
                      </a:cubicBezTo>
                      <a:cubicBezTo>
                        <a:pt x="0" y="131105"/>
                        <a:pt x="43302" y="122445"/>
                        <a:pt x="95264" y="105124"/>
                      </a:cubicBezTo>
                      <a:cubicBezTo>
                        <a:pt x="147227" y="79143"/>
                        <a:pt x="190529" y="44501"/>
                        <a:pt x="190529" y="18520"/>
                      </a:cubicBezTo>
                      <a:cubicBezTo>
                        <a:pt x="190529" y="-7461"/>
                        <a:pt x="147227" y="-7461"/>
                        <a:pt x="95264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1" name="Freeform: Shape 650">
                  <a:extLst>
                    <a:ext uri="{FF2B5EF4-FFF2-40B4-BE49-F238E27FC236}">
                      <a16:creationId xmlns:a16="http://schemas.microsoft.com/office/drawing/2014/main" xmlns="" id="{93D70400-6220-43C1-94DE-561BF7D43861}"/>
                    </a:ext>
                  </a:extLst>
                </p:cNvPr>
                <p:cNvSpPr/>
                <p:nvPr/>
              </p:nvSpPr>
              <p:spPr>
                <a:xfrm>
                  <a:off x="7871386" y="4199284"/>
                  <a:ext cx="190528" cy="123023"/>
                </a:xfrm>
                <a:custGeom>
                  <a:avLst/>
                  <a:gdLst>
                    <a:gd name="connsiteX0" fmla="*/ 95264 w 190528"/>
                    <a:gd name="connsiteY0" fmla="*/ 20732 h 123023"/>
                    <a:gd name="connsiteX1" fmla="*/ 0 w 190528"/>
                    <a:gd name="connsiteY1" fmla="*/ 12072 h 123023"/>
                    <a:gd name="connsiteX2" fmla="*/ 95264 w 190528"/>
                    <a:gd name="connsiteY2" fmla="*/ 98676 h 123023"/>
                    <a:gd name="connsiteX3" fmla="*/ 190529 w 190528"/>
                    <a:gd name="connsiteY3" fmla="*/ 107336 h 123023"/>
                    <a:gd name="connsiteX4" fmla="*/ 95264 w 190528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023">
                      <a:moveTo>
                        <a:pt x="95264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4" y="98676"/>
                      </a:cubicBezTo>
                      <a:cubicBezTo>
                        <a:pt x="147227" y="124657"/>
                        <a:pt x="190529" y="133317"/>
                        <a:pt x="190529" y="107336"/>
                      </a:cubicBezTo>
                      <a:cubicBezTo>
                        <a:pt x="190529" y="90015"/>
                        <a:pt x="147227" y="46713"/>
                        <a:pt x="95264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3" name="Graphic 1">
                <a:extLst>
                  <a:ext uri="{FF2B5EF4-FFF2-40B4-BE49-F238E27FC236}">
                    <a16:creationId xmlns:a16="http://schemas.microsoft.com/office/drawing/2014/main" xmlns="" id="{66F71FFB-8A3C-43AC-8A04-0730E4452895}"/>
                  </a:ext>
                </a:extLst>
              </p:cNvPr>
              <p:cNvGrpSpPr/>
              <p:nvPr/>
            </p:nvGrpSpPr>
            <p:grpSpPr>
              <a:xfrm>
                <a:off x="7447025" y="3602003"/>
                <a:ext cx="190529" cy="482570"/>
                <a:chOff x="7447025" y="3602003"/>
                <a:chExt cx="190529" cy="482570"/>
              </a:xfrm>
              <a:grpFill/>
            </p:grpSpPr>
            <p:sp>
              <p:nvSpPr>
                <p:cNvPr id="646" name="Freeform: Shape 645">
                  <a:extLst>
                    <a:ext uri="{FF2B5EF4-FFF2-40B4-BE49-F238E27FC236}">
                      <a16:creationId xmlns:a16="http://schemas.microsoft.com/office/drawing/2014/main" xmlns="" id="{A4ABAC77-5F7A-443D-A10B-74B3C53EFB8E}"/>
                    </a:ext>
                  </a:extLst>
                </p:cNvPr>
                <p:cNvSpPr/>
                <p:nvPr/>
              </p:nvSpPr>
              <p:spPr>
                <a:xfrm>
                  <a:off x="7524969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2 w 25981"/>
                    <a:gd name="connsiteY2" fmla="*/ 394049 h 407039"/>
                    <a:gd name="connsiteX3" fmla="*/ 25982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7" name="Freeform: Shape 646">
                  <a:extLst>
                    <a:ext uri="{FF2B5EF4-FFF2-40B4-BE49-F238E27FC236}">
                      <a16:creationId xmlns:a16="http://schemas.microsoft.com/office/drawing/2014/main" xmlns="" id="{3D4C5731-61D0-4F85-B56A-2BA75DFA1CFC}"/>
                    </a:ext>
                  </a:extLst>
                </p:cNvPr>
                <p:cNvSpPr/>
                <p:nvPr/>
              </p:nvSpPr>
              <p:spPr>
                <a:xfrm>
                  <a:off x="7447025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107049 h 109301"/>
                    <a:gd name="connsiteX2" fmla="*/ 95264 w 190529"/>
                    <a:gd name="connsiteY2" fmla="*/ 72407 h 109301"/>
                    <a:gd name="connsiteX3" fmla="*/ 190530 w 190529"/>
                    <a:gd name="connsiteY3" fmla="*/ 3124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72407"/>
                        <a:pt x="0" y="98388"/>
                        <a:pt x="0" y="107049"/>
                      </a:cubicBezTo>
                      <a:cubicBezTo>
                        <a:pt x="0" y="115709"/>
                        <a:pt x="43302" y="98388"/>
                        <a:pt x="95264" y="72407"/>
                      </a:cubicBezTo>
                      <a:cubicBezTo>
                        <a:pt x="147228" y="46426"/>
                        <a:pt x="190530" y="11784"/>
                        <a:pt x="190530" y="3124"/>
                      </a:cubicBezTo>
                      <a:cubicBezTo>
                        <a:pt x="190530" y="-5537"/>
                        <a:pt x="138567" y="3124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8" name="Freeform: Shape 647">
                  <a:extLst>
                    <a:ext uri="{FF2B5EF4-FFF2-40B4-BE49-F238E27FC236}">
                      <a16:creationId xmlns:a16="http://schemas.microsoft.com/office/drawing/2014/main" xmlns="" id="{1795D304-928A-4CA5-A160-9E6E2979D202}"/>
                    </a:ext>
                  </a:extLst>
                </p:cNvPr>
                <p:cNvSpPr/>
                <p:nvPr/>
              </p:nvSpPr>
              <p:spPr>
                <a:xfrm>
                  <a:off x="7447025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2253 h 109301"/>
                    <a:gd name="connsiteX2" fmla="*/ 95264 w 190529"/>
                    <a:gd name="connsiteY2" fmla="*/ 71536 h 109301"/>
                    <a:gd name="connsiteX3" fmla="*/ 190530 w 190529"/>
                    <a:gd name="connsiteY3" fmla="*/ 106178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4" y="71536"/>
                      </a:cubicBezTo>
                      <a:cubicBezTo>
                        <a:pt x="147228" y="106178"/>
                        <a:pt x="190530" y="114838"/>
                        <a:pt x="190530" y="106178"/>
                      </a:cubicBezTo>
                      <a:cubicBezTo>
                        <a:pt x="181869" y="88857"/>
                        <a:pt x="138567" y="62876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4" name="Graphic 1">
                <a:extLst>
                  <a:ext uri="{FF2B5EF4-FFF2-40B4-BE49-F238E27FC236}">
                    <a16:creationId xmlns:a16="http://schemas.microsoft.com/office/drawing/2014/main" xmlns="" id="{739640D3-8BB9-4144-A2BF-FF8C9FFD755B}"/>
                  </a:ext>
                </a:extLst>
              </p:cNvPr>
              <p:cNvGrpSpPr/>
              <p:nvPr/>
            </p:nvGrpSpPr>
            <p:grpSpPr>
              <a:xfrm>
                <a:off x="7014004" y="3733354"/>
                <a:ext cx="190529" cy="219867"/>
                <a:chOff x="7014004" y="3733354"/>
                <a:chExt cx="190529" cy="219867"/>
              </a:xfrm>
              <a:grpFill/>
            </p:grpSpPr>
            <p:sp>
              <p:nvSpPr>
                <p:cNvPr id="643" name="Freeform: Shape 642">
                  <a:extLst>
                    <a:ext uri="{FF2B5EF4-FFF2-40B4-BE49-F238E27FC236}">
                      <a16:creationId xmlns:a16="http://schemas.microsoft.com/office/drawing/2014/main" xmlns="" id="{018BBE9C-AB7B-4F46-A805-307B6FDB7AA7}"/>
                    </a:ext>
                  </a:extLst>
                </p:cNvPr>
                <p:cNvSpPr/>
                <p:nvPr/>
              </p:nvSpPr>
              <p:spPr>
                <a:xfrm>
                  <a:off x="7091948" y="3768335"/>
                  <a:ext cx="27371" cy="135576"/>
                </a:xfrm>
                <a:custGeom>
                  <a:avLst/>
                  <a:gdLst>
                    <a:gd name="connsiteX0" fmla="*/ 0 w 27371"/>
                    <a:gd name="connsiteY0" fmla="*/ 10000 h 135576"/>
                    <a:gd name="connsiteX1" fmla="*/ 0 w 27371"/>
                    <a:gd name="connsiteY1" fmla="*/ 122586 h 135576"/>
                    <a:gd name="connsiteX2" fmla="*/ 25982 w 27371"/>
                    <a:gd name="connsiteY2" fmla="*/ 122586 h 135576"/>
                    <a:gd name="connsiteX3" fmla="*/ 25982 w 27371"/>
                    <a:gd name="connsiteY3" fmla="*/ 10000 h 135576"/>
                    <a:gd name="connsiteX4" fmla="*/ 0 w 27371"/>
                    <a:gd name="connsiteY4" fmla="*/ 10000 h 135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5576">
                      <a:moveTo>
                        <a:pt x="0" y="10000"/>
                      </a:moveTo>
                      <a:cubicBezTo>
                        <a:pt x="0" y="44642"/>
                        <a:pt x="0" y="87944"/>
                        <a:pt x="0" y="122586"/>
                      </a:cubicBezTo>
                      <a:cubicBezTo>
                        <a:pt x="0" y="139907"/>
                        <a:pt x="25982" y="139907"/>
                        <a:pt x="25982" y="122586"/>
                      </a:cubicBezTo>
                      <a:cubicBezTo>
                        <a:pt x="25982" y="87944"/>
                        <a:pt x="25982" y="44642"/>
                        <a:pt x="25982" y="10000"/>
                      </a:cubicBezTo>
                      <a:cubicBezTo>
                        <a:pt x="3464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4" name="Freeform: Shape 643">
                  <a:extLst>
                    <a:ext uri="{FF2B5EF4-FFF2-40B4-BE49-F238E27FC236}">
                      <a16:creationId xmlns:a16="http://schemas.microsoft.com/office/drawing/2014/main" xmlns="" id="{6800F31C-ACC2-445B-B6AC-9EB5C868DF73}"/>
                    </a:ext>
                  </a:extLst>
                </p:cNvPr>
                <p:cNvSpPr/>
                <p:nvPr/>
              </p:nvSpPr>
              <p:spPr>
                <a:xfrm>
                  <a:off x="7014004" y="3838958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12585 h 114263"/>
                    <a:gd name="connsiteX1" fmla="*/ 95264 w 190529"/>
                    <a:gd name="connsiteY1" fmla="*/ 60623 h 114263"/>
                    <a:gd name="connsiteX2" fmla="*/ 190530 w 190529"/>
                    <a:gd name="connsiteY2" fmla="*/ 0 h 114263"/>
                    <a:gd name="connsiteX3" fmla="*/ 95264 w 190529"/>
                    <a:gd name="connsiteY3" fmla="*/ 51962 h 114263"/>
                    <a:gd name="connsiteX4" fmla="*/ 0 w 190529"/>
                    <a:gd name="connsiteY4" fmla="*/ 112585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12585"/>
                      </a:moveTo>
                      <a:cubicBezTo>
                        <a:pt x="0" y="121246"/>
                        <a:pt x="43302" y="95264"/>
                        <a:pt x="95264" y="60623"/>
                      </a:cubicBezTo>
                      <a:cubicBezTo>
                        <a:pt x="147228" y="25981"/>
                        <a:pt x="190530" y="0"/>
                        <a:pt x="190530" y="0"/>
                      </a:cubicBezTo>
                      <a:cubicBezTo>
                        <a:pt x="190530" y="0"/>
                        <a:pt x="147228" y="17321"/>
                        <a:pt x="95264" y="51962"/>
                      </a:cubicBezTo>
                      <a:cubicBezTo>
                        <a:pt x="43302" y="77944"/>
                        <a:pt x="0" y="103925"/>
                        <a:pt x="0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5" name="Freeform: Shape 644">
                  <a:extLst>
                    <a:ext uri="{FF2B5EF4-FFF2-40B4-BE49-F238E27FC236}">
                      <a16:creationId xmlns:a16="http://schemas.microsoft.com/office/drawing/2014/main" xmlns="" id="{97435228-B239-4C1D-BB0A-696C17737B3D}"/>
                    </a:ext>
                  </a:extLst>
                </p:cNvPr>
                <p:cNvSpPr/>
                <p:nvPr/>
              </p:nvSpPr>
              <p:spPr>
                <a:xfrm>
                  <a:off x="7014004" y="3733354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679 h 114263"/>
                    <a:gd name="connsiteX1" fmla="*/ 95264 w 190529"/>
                    <a:gd name="connsiteY1" fmla="*/ 62302 h 114263"/>
                    <a:gd name="connsiteX2" fmla="*/ 190530 w 190529"/>
                    <a:gd name="connsiteY2" fmla="*/ 114264 h 114263"/>
                    <a:gd name="connsiteX3" fmla="*/ 95264 w 190529"/>
                    <a:gd name="connsiteY3" fmla="*/ 53641 h 114263"/>
                    <a:gd name="connsiteX4" fmla="*/ 0 w 190529"/>
                    <a:gd name="connsiteY4" fmla="*/ 1679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679"/>
                      </a:moveTo>
                      <a:cubicBezTo>
                        <a:pt x="0" y="10339"/>
                        <a:pt x="43302" y="36320"/>
                        <a:pt x="95264" y="62302"/>
                      </a:cubicBezTo>
                      <a:cubicBezTo>
                        <a:pt x="147228" y="88283"/>
                        <a:pt x="190530" y="114264"/>
                        <a:pt x="190530" y="114264"/>
                      </a:cubicBezTo>
                      <a:cubicBezTo>
                        <a:pt x="190530" y="114264"/>
                        <a:pt x="147228" y="88283"/>
                        <a:pt x="95264" y="53641"/>
                      </a:cubicBezTo>
                      <a:cubicBezTo>
                        <a:pt x="43302" y="18999"/>
                        <a:pt x="0" y="-6982"/>
                        <a:pt x="0" y="167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5" name="Graphic 1">
                <a:extLst>
                  <a:ext uri="{FF2B5EF4-FFF2-40B4-BE49-F238E27FC236}">
                    <a16:creationId xmlns:a16="http://schemas.microsoft.com/office/drawing/2014/main" xmlns="" id="{AFB23229-EA66-47E0-9C22-4E31DFA8DA4F}"/>
                  </a:ext>
                </a:extLst>
              </p:cNvPr>
              <p:cNvGrpSpPr/>
              <p:nvPr/>
            </p:nvGrpSpPr>
            <p:grpSpPr>
              <a:xfrm>
                <a:off x="6589644" y="3483881"/>
                <a:ext cx="190529" cy="710154"/>
                <a:chOff x="6589644" y="3483881"/>
                <a:chExt cx="190529" cy="710154"/>
              </a:xfrm>
              <a:grpFill/>
            </p:grpSpPr>
            <p:sp>
              <p:nvSpPr>
                <p:cNvPr id="640" name="Freeform: Shape 639">
                  <a:extLst>
                    <a:ext uri="{FF2B5EF4-FFF2-40B4-BE49-F238E27FC236}">
                      <a16:creationId xmlns:a16="http://schemas.microsoft.com/office/drawing/2014/main" xmlns="" id="{8699329E-DB00-41BA-BCB1-1DBBE5697C91}"/>
                    </a:ext>
                  </a:extLst>
                </p:cNvPr>
                <p:cNvSpPr/>
                <p:nvPr/>
              </p:nvSpPr>
              <p:spPr>
                <a:xfrm>
                  <a:off x="6667587" y="3519446"/>
                  <a:ext cx="25981" cy="644277"/>
                </a:xfrm>
                <a:custGeom>
                  <a:avLst/>
                  <a:gdLst>
                    <a:gd name="connsiteX0" fmla="*/ 0 w 25981"/>
                    <a:gd name="connsiteY0" fmla="*/ 16398 h 644277"/>
                    <a:gd name="connsiteX1" fmla="*/ 0 w 25981"/>
                    <a:gd name="connsiteY1" fmla="*/ 631287 h 644277"/>
                    <a:gd name="connsiteX2" fmla="*/ 25982 w 25981"/>
                    <a:gd name="connsiteY2" fmla="*/ 631287 h 644277"/>
                    <a:gd name="connsiteX3" fmla="*/ 25982 w 25981"/>
                    <a:gd name="connsiteY3" fmla="*/ 16398 h 644277"/>
                    <a:gd name="connsiteX4" fmla="*/ 0 w 25981"/>
                    <a:gd name="connsiteY4" fmla="*/ 16398 h 644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4277">
                      <a:moveTo>
                        <a:pt x="0" y="16398"/>
                      </a:moveTo>
                      <a:cubicBezTo>
                        <a:pt x="0" y="224248"/>
                        <a:pt x="0" y="423437"/>
                        <a:pt x="0" y="631287"/>
                      </a:cubicBezTo>
                      <a:cubicBezTo>
                        <a:pt x="0" y="648608"/>
                        <a:pt x="25982" y="648608"/>
                        <a:pt x="25982" y="631287"/>
                      </a:cubicBezTo>
                      <a:cubicBezTo>
                        <a:pt x="25982" y="423437"/>
                        <a:pt x="25982" y="224248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1" name="Freeform: Shape 640">
                  <a:extLst>
                    <a:ext uri="{FF2B5EF4-FFF2-40B4-BE49-F238E27FC236}">
                      <a16:creationId xmlns:a16="http://schemas.microsoft.com/office/drawing/2014/main" xmlns="" id="{1B15A109-C52F-4DB5-B2FF-8D79005AB9F8}"/>
                    </a:ext>
                  </a:extLst>
                </p:cNvPr>
                <p:cNvSpPr/>
                <p:nvPr/>
              </p:nvSpPr>
              <p:spPr>
                <a:xfrm>
                  <a:off x="6589644" y="4078202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29229 h 115833"/>
                    <a:gd name="connsiteX1" fmla="*/ 0 w 190529"/>
                    <a:gd name="connsiteY1" fmla="*/ 107173 h 115833"/>
                    <a:gd name="connsiteX2" fmla="*/ 95265 w 190529"/>
                    <a:gd name="connsiteY2" fmla="*/ 81191 h 115833"/>
                    <a:gd name="connsiteX3" fmla="*/ 190530 w 190529"/>
                    <a:gd name="connsiteY3" fmla="*/ 3248 h 115833"/>
                    <a:gd name="connsiteX4" fmla="*/ 95265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29229"/>
                      </a:moveTo>
                      <a:cubicBezTo>
                        <a:pt x="43302" y="55210"/>
                        <a:pt x="0" y="89852"/>
                        <a:pt x="0" y="107173"/>
                      </a:cubicBezTo>
                      <a:cubicBezTo>
                        <a:pt x="0" y="124494"/>
                        <a:pt x="43302" y="115833"/>
                        <a:pt x="95265" y="81191"/>
                      </a:cubicBezTo>
                      <a:cubicBezTo>
                        <a:pt x="147228" y="46550"/>
                        <a:pt x="190530" y="11908"/>
                        <a:pt x="190530" y="3248"/>
                      </a:cubicBezTo>
                      <a:cubicBezTo>
                        <a:pt x="181869" y="-5413"/>
                        <a:pt x="147228" y="3248"/>
                        <a:pt x="95265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2" name="Freeform: Shape 641">
                  <a:extLst>
                    <a:ext uri="{FF2B5EF4-FFF2-40B4-BE49-F238E27FC236}">
                      <a16:creationId xmlns:a16="http://schemas.microsoft.com/office/drawing/2014/main" xmlns="" id="{A4A2CCBF-42BD-4270-8874-BE097E3568DC}"/>
                    </a:ext>
                  </a:extLst>
                </p:cNvPr>
                <p:cNvSpPr/>
                <p:nvPr/>
              </p:nvSpPr>
              <p:spPr>
                <a:xfrm>
                  <a:off x="6589644" y="3483881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34642 h 115833"/>
                    <a:gd name="connsiteX1" fmla="*/ 0 w 190529"/>
                    <a:gd name="connsiteY1" fmla="*/ 8660 h 115833"/>
                    <a:gd name="connsiteX2" fmla="*/ 95265 w 190529"/>
                    <a:gd name="connsiteY2" fmla="*/ 86604 h 115833"/>
                    <a:gd name="connsiteX3" fmla="*/ 190530 w 190529"/>
                    <a:gd name="connsiteY3" fmla="*/ 112585 h 115833"/>
                    <a:gd name="connsiteX4" fmla="*/ 95265 w 190529"/>
                    <a:gd name="connsiteY4" fmla="*/ 34642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34642"/>
                      </a:moveTo>
                      <a:cubicBezTo>
                        <a:pt x="43302" y="0"/>
                        <a:pt x="0" y="-8660"/>
                        <a:pt x="0" y="8660"/>
                      </a:cubicBezTo>
                      <a:cubicBezTo>
                        <a:pt x="0" y="25981"/>
                        <a:pt x="43302" y="60623"/>
                        <a:pt x="95265" y="86604"/>
                      </a:cubicBezTo>
                      <a:cubicBezTo>
                        <a:pt x="147228" y="112585"/>
                        <a:pt x="190530" y="121246"/>
                        <a:pt x="190530" y="112585"/>
                      </a:cubicBezTo>
                      <a:cubicBezTo>
                        <a:pt x="181869" y="103925"/>
                        <a:pt x="147228" y="69283"/>
                        <a:pt x="95265" y="3464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6" name="Graphic 1">
                <a:extLst>
                  <a:ext uri="{FF2B5EF4-FFF2-40B4-BE49-F238E27FC236}">
                    <a16:creationId xmlns:a16="http://schemas.microsoft.com/office/drawing/2014/main" xmlns="" id="{81854092-3B38-4EA8-8F00-019C9EABC8CD}"/>
                  </a:ext>
                </a:extLst>
              </p:cNvPr>
              <p:cNvGrpSpPr/>
              <p:nvPr/>
            </p:nvGrpSpPr>
            <p:grpSpPr>
              <a:xfrm>
                <a:off x="6156623" y="3256545"/>
                <a:ext cx="190529" cy="1173486"/>
                <a:chOff x="6156623" y="3256545"/>
                <a:chExt cx="190529" cy="1173486"/>
              </a:xfrm>
              <a:grpFill/>
            </p:grpSpPr>
            <p:sp>
              <p:nvSpPr>
                <p:cNvPr id="637" name="Freeform: Shape 636">
                  <a:extLst>
                    <a:ext uri="{FF2B5EF4-FFF2-40B4-BE49-F238E27FC236}">
                      <a16:creationId xmlns:a16="http://schemas.microsoft.com/office/drawing/2014/main" xmlns="" id="{04863E75-41DF-4B21-BDFE-A2270023319C}"/>
                    </a:ext>
                  </a:extLst>
                </p:cNvPr>
                <p:cNvSpPr/>
                <p:nvPr/>
              </p:nvSpPr>
              <p:spPr>
                <a:xfrm>
                  <a:off x="6243227" y="3289021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3"/>
                        <a:pt x="25982" y="1104203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8" name="Freeform: Shape 637">
                  <a:extLst>
                    <a:ext uri="{FF2B5EF4-FFF2-40B4-BE49-F238E27FC236}">
                      <a16:creationId xmlns:a16="http://schemas.microsoft.com/office/drawing/2014/main" xmlns="" id="{72B14EF1-F1B0-415C-A1C9-87C64796011F}"/>
                    </a:ext>
                  </a:extLst>
                </p:cNvPr>
                <p:cNvSpPr/>
                <p:nvPr/>
              </p:nvSpPr>
              <p:spPr>
                <a:xfrm>
                  <a:off x="6156623" y="429579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14750 h 134236"/>
                    <a:gd name="connsiteX2" fmla="*/ 95265 w 190529"/>
                    <a:gd name="connsiteY2" fmla="*/ 114750 h 134236"/>
                    <a:gd name="connsiteX3" fmla="*/ 190530 w 190529"/>
                    <a:gd name="connsiteY3" fmla="*/ 19486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45467"/>
                        <a:pt x="0" y="80109"/>
                        <a:pt x="0" y="114750"/>
                      </a:cubicBezTo>
                      <a:cubicBezTo>
                        <a:pt x="0" y="140732"/>
                        <a:pt x="43302" y="140732"/>
                        <a:pt x="95265" y="114750"/>
                      </a:cubicBezTo>
                      <a:cubicBezTo>
                        <a:pt x="147228" y="88769"/>
                        <a:pt x="190530" y="45467"/>
                        <a:pt x="190530" y="19486"/>
                      </a:cubicBezTo>
                      <a:cubicBezTo>
                        <a:pt x="190530" y="-6495"/>
                        <a:pt x="147228" y="-6495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9" name="Freeform: Shape 638">
                  <a:extLst>
                    <a:ext uri="{FF2B5EF4-FFF2-40B4-BE49-F238E27FC236}">
                      <a16:creationId xmlns:a16="http://schemas.microsoft.com/office/drawing/2014/main" xmlns="" id="{4A16A610-F5FA-4903-B432-062B9CB20C31}"/>
                    </a:ext>
                  </a:extLst>
                </p:cNvPr>
                <p:cNvSpPr/>
                <p:nvPr/>
              </p:nvSpPr>
              <p:spPr>
                <a:xfrm>
                  <a:off x="6156623" y="325654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9486 h 134236"/>
                    <a:gd name="connsiteX2" fmla="*/ 95265 w 190529"/>
                    <a:gd name="connsiteY2" fmla="*/ 114751 h 134236"/>
                    <a:gd name="connsiteX3" fmla="*/ 190530 w 190529"/>
                    <a:gd name="connsiteY3" fmla="*/ 114751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5" y="114751"/>
                      </a:cubicBezTo>
                      <a:cubicBezTo>
                        <a:pt x="147228" y="140732"/>
                        <a:pt x="190530" y="140732"/>
                        <a:pt x="190530" y="114751"/>
                      </a:cubicBezTo>
                      <a:cubicBezTo>
                        <a:pt x="190530" y="88769"/>
                        <a:pt x="147228" y="45467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2" name="Graphic 1">
              <a:extLst>
                <a:ext uri="{FF2B5EF4-FFF2-40B4-BE49-F238E27FC236}">
                  <a16:creationId xmlns:a16="http://schemas.microsoft.com/office/drawing/2014/main" xmlns="" id="{ABF8BDDE-FBCF-45EA-9F0E-E3D6FCE32C9F}"/>
                </a:ext>
              </a:extLst>
            </p:cNvPr>
            <p:cNvGrpSpPr/>
            <p:nvPr/>
          </p:nvGrpSpPr>
          <p:grpSpPr>
            <a:xfrm>
              <a:off x="6181264" y="3068181"/>
              <a:ext cx="6661201" cy="1550215"/>
              <a:chOff x="6181264" y="3068181"/>
              <a:chExt cx="6661201" cy="1550215"/>
            </a:xfrm>
            <a:solidFill>
              <a:srgbClr val="003575"/>
            </a:solidFill>
          </p:grpSpPr>
          <p:sp>
            <p:nvSpPr>
              <p:cNvPr id="523" name="Freeform: Shape 522">
                <a:extLst>
                  <a:ext uri="{FF2B5EF4-FFF2-40B4-BE49-F238E27FC236}">
                    <a16:creationId xmlns:a16="http://schemas.microsoft.com/office/drawing/2014/main" xmlns="" id="{C84A3D96-0435-48EC-98DD-03623FEEFEA5}"/>
                  </a:ext>
                </a:extLst>
              </p:cNvPr>
              <p:cNvSpPr/>
              <p:nvPr/>
            </p:nvSpPr>
            <p:spPr>
              <a:xfrm>
                <a:off x="6181264" y="3124984"/>
                <a:ext cx="6661201" cy="1432788"/>
              </a:xfrm>
              <a:custGeom>
                <a:avLst/>
                <a:gdLst>
                  <a:gd name="connsiteX0" fmla="*/ 6280143 w 6661201"/>
                  <a:gd name="connsiteY0" fmla="*/ 151046 h 1432788"/>
                  <a:gd name="connsiteX1" fmla="*/ 5925066 w 6661201"/>
                  <a:gd name="connsiteY1" fmla="*/ 3819 h 1432788"/>
                  <a:gd name="connsiteX2" fmla="*/ 5552669 w 6661201"/>
                  <a:gd name="connsiteY2" fmla="*/ 99084 h 1432788"/>
                  <a:gd name="connsiteX3" fmla="*/ 4825193 w 6661201"/>
                  <a:gd name="connsiteY3" fmla="*/ 783257 h 1432788"/>
                  <a:gd name="connsiteX4" fmla="*/ 4444135 w 6661201"/>
                  <a:gd name="connsiteY4" fmla="*/ 1172976 h 1432788"/>
                  <a:gd name="connsiteX5" fmla="*/ 4037095 w 6661201"/>
                  <a:gd name="connsiteY5" fmla="*/ 1398147 h 1432788"/>
                  <a:gd name="connsiteX6" fmla="*/ 3205695 w 6661201"/>
                  <a:gd name="connsiteY6" fmla="*/ 991107 h 1432788"/>
                  <a:gd name="connsiteX7" fmla="*/ 2469559 w 6661201"/>
                  <a:gd name="connsiteY7" fmla="*/ 220330 h 1432788"/>
                  <a:gd name="connsiteX8" fmla="*/ 1742084 w 6661201"/>
                  <a:gd name="connsiteY8" fmla="*/ 47121 h 1432788"/>
                  <a:gd name="connsiteX9" fmla="*/ 1335044 w 6661201"/>
                  <a:gd name="connsiteY9" fmla="*/ 332915 h 1432788"/>
                  <a:gd name="connsiteX10" fmla="*/ 936665 w 6661201"/>
                  <a:gd name="connsiteY10" fmla="*/ 765936 h 1432788"/>
                  <a:gd name="connsiteX11" fmla="*/ 503644 w 6661201"/>
                  <a:gd name="connsiteY11" fmla="*/ 1198957 h 1432788"/>
                  <a:gd name="connsiteX12" fmla="*/ 10000 w 6661201"/>
                  <a:gd name="connsiteY12" fmla="*/ 1415468 h 1432788"/>
                  <a:gd name="connsiteX13" fmla="*/ 10000 w 6661201"/>
                  <a:gd name="connsiteY13" fmla="*/ 1432789 h 1432788"/>
                  <a:gd name="connsiteX14" fmla="*/ 737475 w 6661201"/>
                  <a:gd name="connsiteY14" fmla="*/ 999768 h 1432788"/>
                  <a:gd name="connsiteX15" fmla="*/ 1490932 w 6661201"/>
                  <a:gd name="connsiteY15" fmla="*/ 220330 h 1432788"/>
                  <a:gd name="connsiteX16" fmla="*/ 1897972 w 6661201"/>
                  <a:gd name="connsiteY16" fmla="*/ 21140 h 1432788"/>
                  <a:gd name="connsiteX17" fmla="*/ 2339653 w 6661201"/>
                  <a:gd name="connsiteY17" fmla="*/ 151046 h 1432788"/>
                  <a:gd name="connsiteX18" fmla="*/ 3110430 w 6661201"/>
                  <a:gd name="connsiteY18" fmla="*/ 913163 h 1432788"/>
                  <a:gd name="connsiteX19" fmla="*/ 3820584 w 6661201"/>
                  <a:gd name="connsiteY19" fmla="*/ 1415468 h 1432788"/>
                  <a:gd name="connsiteX20" fmla="*/ 4556721 w 6661201"/>
                  <a:gd name="connsiteY20" fmla="*/ 1095032 h 1432788"/>
                  <a:gd name="connsiteX21" fmla="*/ 5310177 w 6661201"/>
                  <a:gd name="connsiteY21" fmla="*/ 298274 h 1432788"/>
                  <a:gd name="connsiteX22" fmla="*/ 5699896 w 6661201"/>
                  <a:gd name="connsiteY22" fmla="*/ 47121 h 1432788"/>
                  <a:gd name="connsiteX23" fmla="*/ 6141576 w 6661201"/>
                  <a:gd name="connsiteY23" fmla="*/ 81763 h 1432788"/>
                  <a:gd name="connsiteX24" fmla="*/ 6591919 w 6661201"/>
                  <a:gd name="connsiteY24" fmla="*/ 436840 h 1432788"/>
                  <a:gd name="connsiteX25" fmla="*/ 6661201 w 6661201"/>
                  <a:gd name="connsiteY25" fmla="*/ 514784 h 1432788"/>
                  <a:gd name="connsiteX26" fmla="*/ 6661201 w 6661201"/>
                  <a:gd name="connsiteY26" fmla="*/ 480142 h 1432788"/>
                  <a:gd name="connsiteX27" fmla="*/ 6280143 w 6661201"/>
                  <a:gd name="connsiteY27" fmla="*/ 151046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6280143" y="151046"/>
                    </a:moveTo>
                    <a:cubicBezTo>
                      <a:pt x="6176219" y="81763"/>
                      <a:pt x="6054972" y="21140"/>
                      <a:pt x="5925066" y="3819"/>
                    </a:cubicBezTo>
                    <a:cubicBezTo>
                      <a:pt x="5795160" y="-13501"/>
                      <a:pt x="5665253" y="29801"/>
                      <a:pt x="5552669" y="99084"/>
                    </a:cubicBezTo>
                    <a:cubicBezTo>
                      <a:pt x="5258214" y="263632"/>
                      <a:pt x="5041703" y="540765"/>
                      <a:pt x="4825193" y="783257"/>
                    </a:cubicBezTo>
                    <a:cubicBezTo>
                      <a:pt x="4703948" y="921824"/>
                      <a:pt x="4582701" y="1051730"/>
                      <a:pt x="4444135" y="1172976"/>
                    </a:cubicBezTo>
                    <a:cubicBezTo>
                      <a:pt x="4322888" y="1276901"/>
                      <a:pt x="4192983" y="1363505"/>
                      <a:pt x="4037095" y="1398147"/>
                    </a:cubicBezTo>
                    <a:cubicBezTo>
                      <a:pt x="3707999" y="1476091"/>
                      <a:pt x="3413545" y="1207618"/>
                      <a:pt x="3205695" y="991107"/>
                    </a:cubicBezTo>
                    <a:cubicBezTo>
                      <a:pt x="2954542" y="739955"/>
                      <a:pt x="2746692" y="445501"/>
                      <a:pt x="2469559" y="220330"/>
                    </a:cubicBezTo>
                    <a:cubicBezTo>
                      <a:pt x="2261709" y="47121"/>
                      <a:pt x="2010557" y="-56804"/>
                      <a:pt x="1742084" y="47121"/>
                    </a:cubicBezTo>
                    <a:cubicBezTo>
                      <a:pt x="1586197" y="107744"/>
                      <a:pt x="1456290" y="220330"/>
                      <a:pt x="1335044" y="332915"/>
                    </a:cubicBezTo>
                    <a:cubicBezTo>
                      <a:pt x="1196478" y="471482"/>
                      <a:pt x="1066572" y="618709"/>
                      <a:pt x="936665" y="765936"/>
                    </a:cubicBezTo>
                    <a:cubicBezTo>
                      <a:pt x="798098" y="921824"/>
                      <a:pt x="659531" y="1069051"/>
                      <a:pt x="503644" y="1198957"/>
                    </a:cubicBezTo>
                    <a:cubicBezTo>
                      <a:pt x="365077" y="1311543"/>
                      <a:pt x="200530" y="1415468"/>
                      <a:pt x="10000" y="1415468"/>
                    </a:cubicBezTo>
                    <a:cubicBezTo>
                      <a:pt x="1340" y="1415468"/>
                      <a:pt x="-7321" y="1432789"/>
                      <a:pt x="10000" y="1432789"/>
                    </a:cubicBezTo>
                    <a:cubicBezTo>
                      <a:pt x="304454" y="1424128"/>
                      <a:pt x="546946" y="1198957"/>
                      <a:pt x="737475" y="999768"/>
                    </a:cubicBezTo>
                    <a:cubicBezTo>
                      <a:pt x="988628" y="739955"/>
                      <a:pt x="1205138" y="445501"/>
                      <a:pt x="1490932" y="220330"/>
                    </a:cubicBezTo>
                    <a:cubicBezTo>
                      <a:pt x="1612178" y="125065"/>
                      <a:pt x="1750744" y="38461"/>
                      <a:pt x="1897972" y="21140"/>
                    </a:cubicBezTo>
                    <a:cubicBezTo>
                      <a:pt x="2053859" y="3819"/>
                      <a:pt x="2209747" y="64442"/>
                      <a:pt x="2339653" y="151046"/>
                    </a:cubicBezTo>
                    <a:cubicBezTo>
                      <a:pt x="2642768" y="350236"/>
                      <a:pt x="2867938" y="653351"/>
                      <a:pt x="3110430" y="913163"/>
                    </a:cubicBezTo>
                    <a:cubicBezTo>
                      <a:pt x="3300959" y="1121013"/>
                      <a:pt x="3534791" y="1363505"/>
                      <a:pt x="3820584" y="1415468"/>
                    </a:cubicBezTo>
                    <a:cubicBezTo>
                      <a:pt x="4106378" y="1467430"/>
                      <a:pt x="4357531" y="1276901"/>
                      <a:pt x="4556721" y="1095032"/>
                    </a:cubicBezTo>
                    <a:cubicBezTo>
                      <a:pt x="4825193" y="843880"/>
                      <a:pt x="5033044" y="549426"/>
                      <a:pt x="5310177" y="298274"/>
                    </a:cubicBezTo>
                    <a:cubicBezTo>
                      <a:pt x="5422763" y="194349"/>
                      <a:pt x="5552669" y="99084"/>
                      <a:pt x="5699896" y="47121"/>
                    </a:cubicBezTo>
                    <a:cubicBezTo>
                      <a:pt x="5847123" y="-4841"/>
                      <a:pt x="6003010" y="12480"/>
                      <a:pt x="6141576" y="81763"/>
                    </a:cubicBezTo>
                    <a:cubicBezTo>
                      <a:pt x="6314785" y="168367"/>
                      <a:pt x="6462013" y="306934"/>
                      <a:pt x="6591919" y="436840"/>
                    </a:cubicBezTo>
                    <a:cubicBezTo>
                      <a:pt x="6617899" y="462821"/>
                      <a:pt x="6635221" y="488803"/>
                      <a:pt x="6661201" y="514784"/>
                    </a:cubicBezTo>
                    <a:lnTo>
                      <a:pt x="6661201" y="480142"/>
                    </a:lnTo>
                    <a:cubicBezTo>
                      <a:pt x="6548617" y="358897"/>
                      <a:pt x="6427370" y="246311"/>
                      <a:pt x="6280143" y="15104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:a16="http://schemas.microsoft.com/office/drawing/2014/main" xmlns="" id="{72C74880-7CDE-4A5A-A0CD-EB8002546FEB}"/>
                  </a:ext>
                </a:extLst>
              </p:cNvPr>
              <p:cNvSpPr/>
              <p:nvPr/>
            </p:nvSpPr>
            <p:spPr>
              <a:xfrm>
                <a:off x="6181264" y="3111483"/>
                <a:ext cx="6661201" cy="1441448"/>
              </a:xfrm>
              <a:custGeom>
                <a:avLst/>
                <a:gdLst>
                  <a:gd name="connsiteX0" fmla="*/ 6349427 w 6661201"/>
                  <a:gd name="connsiteY0" fmla="*/ 1221119 h 1441448"/>
                  <a:gd name="connsiteX1" fmla="*/ 5942388 w 6661201"/>
                  <a:gd name="connsiteY1" fmla="*/ 1420309 h 1441448"/>
                  <a:gd name="connsiteX2" fmla="*/ 5500706 w 6661201"/>
                  <a:gd name="connsiteY2" fmla="*/ 1290403 h 1441448"/>
                  <a:gd name="connsiteX3" fmla="*/ 4729929 w 6661201"/>
                  <a:gd name="connsiteY3" fmla="*/ 519625 h 1441448"/>
                  <a:gd name="connsiteX4" fmla="*/ 4019774 w 6661201"/>
                  <a:gd name="connsiteY4" fmla="*/ 17321 h 1441448"/>
                  <a:gd name="connsiteX5" fmla="*/ 3283639 w 6661201"/>
                  <a:gd name="connsiteY5" fmla="*/ 337756 h 1441448"/>
                  <a:gd name="connsiteX6" fmla="*/ 2530182 w 6661201"/>
                  <a:gd name="connsiteY6" fmla="*/ 1134515 h 1441448"/>
                  <a:gd name="connsiteX7" fmla="*/ 2140463 w 6661201"/>
                  <a:gd name="connsiteY7" fmla="*/ 1385667 h 1441448"/>
                  <a:gd name="connsiteX8" fmla="*/ 1698782 w 6661201"/>
                  <a:gd name="connsiteY8" fmla="*/ 1351025 h 1441448"/>
                  <a:gd name="connsiteX9" fmla="*/ 1248440 w 6661201"/>
                  <a:gd name="connsiteY9" fmla="*/ 995948 h 1441448"/>
                  <a:gd name="connsiteX10" fmla="*/ 832740 w 6661201"/>
                  <a:gd name="connsiteY10" fmla="*/ 536946 h 1441448"/>
                  <a:gd name="connsiteX11" fmla="*/ 10000 w 6661201"/>
                  <a:gd name="connsiteY11" fmla="*/ 0 h 1441448"/>
                  <a:gd name="connsiteX12" fmla="*/ 10000 w 6661201"/>
                  <a:gd name="connsiteY12" fmla="*/ 17321 h 1441448"/>
                  <a:gd name="connsiteX13" fmla="*/ 824080 w 6661201"/>
                  <a:gd name="connsiteY13" fmla="*/ 545606 h 1441448"/>
                  <a:gd name="connsiteX14" fmla="*/ 1560215 w 6661201"/>
                  <a:gd name="connsiteY14" fmla="*/ 1290403 h 1441448"/>
                  <a:gd name="connsiteX15" fmla="*/ 1915292 w 6661201"/>
                  <a:gd name="connsiteY15" fmla="*/ 1437630 h 1441448"/>
                  <a:gd name="connsiteX16" fmla="*/ 2287691 w 6661201"/>
                  <a:gd name="connsiteY16" fmla="*/ 1342365 h 1441448"/>
                  <a:gd name="connsiteX17" fmla="*/ 3015166 w 6661201"/>
                  <a:gd name="connsiteY17" fmla="*/ 658192 h 1441448"/>
                  <a:gd name="connsiteX18" fmla="*/ 3396224 w 6661201"/>
                  <a:gd name="connsiteY18" fmla="*/ 268473 h 1441448"/>
                  <a:gd name="connsiteX19" fmla="*/ 3803264 w 6661201"/>
                  <a:gd name="connsiteY19" fmla="*/ 43302 h 1441448"/>
                  <a:gd name="connsiteX20" fmla="*/ 4634664 w 6661201"/>
                  <a:gd name="connsiteY20" fmla="*/ 450342 h 1441448"/>
                  <a:gd name="connsiteX21" fmla="*/ 5370800 w 6661201"/>
                  <a:gd name="connsiteY21" fmla="*/ 1221119 h 1441448"/>
                  <a:gd name="connsiteX22" fmla="*/ 6098274 w 6661201"/>
                  <a:gd name="connsiteY22" fmla="*/ 1394327 h 1441448"/>
                  <a:gd name="connsiteX23" fmla="*/ 6505315 w 6661201"/>
                  <a:gd name="connsiteY23" fmla="*/ 1108534 h 1441448"/>
                  <a:gd name="connsiteX24" fmla="*/ 6661201 w 6661201"/>
                  <a:gd name="connsiteY24" fmla="*/ 952646 h 1441448"/>
                  <a:gd name="connsiteX25" fmla="*/ 6661201 w 6661201"/>
                  <a:gd name="connsiteY25" fmla="*/ 926665 h 1441448"/>
                  <a:gd name="connsiteX26" fmla="*/ 6349427 w 6661201"/>
                  <a:gd name="connsiteY26" fmla="*/ 1221119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6349427" y="1221119"/>
                    </a:moveTo>
                    <a:cubicBezTo>
                      <a:pt x="6228180" y="1316384"/>
                      <a:pt x="6089615" y="1402988"/>
                      <a:pt x="5942388" y="1420309"/>
                    </a:cubicBezTo>
                    <a:cubicBezTo>
                      <a:pt x="5786500" y="1437630"/>
                      <a:pt x="5630612" y="1377007"/>
                      <a:pt x="5500706" y="1290403"/>
                    </a:cubicBezTo>
                    <a:cubicBezTo>
                      <a:pt x="5197591" y="1091213"/>
                      <a:pt x="4972420" y="788098"/>
                      <a:pt x="4729929" y="519625"/>
                    </a:cubicBezTo>
                    <a:cubicBezTo>
                      <a:pt x="4539399" y="311775"/>
                      <a:pt x="4305568" y="69283"/>
                      <a:pt x="4019774" y="17321"/>
                    </a:cubicBezTo>
                    <a:cubicBezTo>
                      <a:pt x="3733980" y="-34642"/>
                      <a:pt x="3482828" y="155888"/>
                      <a:pt x="3283639" y="337756"/>
                    </a:cubicBezTo>
                    <a:cubicBezTo>
                      <a:pt x="3015166" y="588909"/>
                      <a:pt x="2807316" y="883363"/>
                      <a:pt x="2530182" y="1134515"/>
                    </a:cubicBezTo>
                    <a:cubicBezTo>
                      <a:pt x="2417597" y="1238440"/>
                      <a:pt x="2287691" y="1333705"/>
                      <a:pt x="2140463" y="1385667"/>
                    </a:cubicBezTo>
                    <a:cubicBezTo>
                      <a:pt x="1993236" y="1437630"/>
                      <a:pt x="1837348" y="1420309"/>
                      <a:pt x="1698782" y="1351025"/>
                    </a:cubicBezTo>
                    <a:cubicBezTo>
                      <a:pt x="1525573" y="1264421"/>
                      <a:pt x="1378347" y="1125854"/>
                      <a:pt x="1248440" y="995948"/>
                    </a:cubicBezTo>
                    <a:cubicBezTo>
                      <a:pt x="1101213" y="848721"/>
                      <a:pt x="971306" y="692833"/>
                      <a:pt x="832740" y="536946"/>
                    </a:cubicBezTo>
                    <a:cubicBezTo>
                      <a:pt x="616229" y="303115"/>
                      <a:pt x="347757" y="8660"/>
                      <a:pt x="10000" y="0"/>
                    </a:cubicBezTo>
                    <a:cubicBezTo>
                      <a:pt x="1340" y="0"/>
                      <a:pt x="-7321" y="17321"/>
                      <a:pt x="10000" y="17321"/>
                    </a:cubicBezTo>
                    <a:cubicBezTo>
                      <a:pt x="347757" y="25981"/>
                      <a:pt x="616229" y="311775"/>
                      <a:pt x="824080" y="545606"/>
                    </a:cubicBezTo>
                    <a:cubicBezTo>
                      <a:pt x="1057911" y="796759"/>
                      <a:pt x="1274421" y="1091213"/>
                      <a:pt x="1560215" y="1290403"/>
                    </a:cubicBezTo>
                    <a:cubicBezTo>
                      <a:pt x="1664140" y="1359686"/>
                      <a:pt x="1785386" y="1420309"/>
                      <a:pt x="1915292" y="1437630"/>
                    </a:cubicBezTo>
                    <a:cubicBezTo>
                      <a:pt x="2045198" y="1454950"/>
                      <a:pt x="2175105" y="1411648"/>
                      <a:pt x="2287691" y="1342365"/>
                    </a:cubicBezTo>
                    <a:cubicBezTo>
                      <a:pt x="2582145" y="1177817"/>
                      <a:pt x="2798655" y="900684"/>
                      <a:pt x="3015166" y="658192"/>
                    </a:cubicBezTo>
                    <a:cubicBezTo>
                      <a:pt x="3136411" y="519625"/>
                      <a:pt x="3257657" y="389719"/>
                      <a:pt x="3396224" y="268473"/>
                    </a:cubicBezTo>
                    <a:cubicBezTo>
                      <a:pt x="3517470" y="164548"/>
                      <a:pt x="3647376" y="77944"/>
                      <a:pt x="3803264" y="43302"/>
                    </a:cubicBezTo>
                    <a:cubicBezTo>
                      <a:pt x="4132359" y="-34642"/>
                      <a:pt x="4426814" y="233831"/>
                      <a:pt x="4634664" y="450342"/>
                    </a:cubicBezTo>
                    <a:cubicBezTo>
                      <a:pt x="4885816" y="701494"/>
                      <a:pt x="5093666" y="995948"/>
                      <a:pt x="5370800" y="1221119"/>
                    </a:cubicBezTo>
                    <a:cubicBezTo>
                      <a:pt x="5578649" y="1394327"/>
                      <a:pt x="5829802" y="1498253"/>
                      <a:pt x="6098274" y="1394327"/>
                    </a:cubicBezTo>
                    <a:cubicBezTo>
                      <a:pt x="6254162" y="1333705"/>
                      <a:pt x="6384068" y="1221119"/>
                      <a:pt x="6505315" y="1108534"/>
                    </a:cubicBezTo>
                    <a:cubicBezTo>
                      <a:pt x="6557277" y="1056571"/>
                      <a:pt x="6609240" y="1004609"/>
                      <a:pt x="6661201" y="952646"/>
                    </a:cubicBezTo>
                    <a:lnTo>
                      <a:pt x="6661201" y="926665"/>
                    </a:lnTo>
                    <a:cubicBezTo>
                      <a:pt x="6565938" y="1039250"/>
                      <a:pt x="6462013" y="1134515"/>
                      <a:pt x="6349427" y="1221119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25" name="Graphic 1">
                <a:extLst>
                  <a:ext uri="{FF2B5EF4-FFF2-40B4-BE49-F238E27FC236}">
                    <a16:creationId xmlns:a16="http://schemas.microsoft.com/office/drawing/2014/main" xmlns="" id="{166FC0F3-6F21-4C81-A959-8AA37EB07DCD}"/>
                  </a:ext>
                </a:extLst>
              </p:cNvPr>
              <p:cNvGrpSpPr/>
              <p:nvPr/>
            </p:nvGrpSpPr>
            <p:grpSpPr>
              <a:xfrm>
                <a:off x="12643277" y="3414894"/>
                <a:ext cx="129906" cy="857084"/>
                <a:chOff x="12643277" y="3414894"/>
                <a:chExt cx="129906" cy="857084"/>
              </a:xfrm>
              <a:grpFill/>
            </p:grpSpPr>
            <p:sp>
              <p:nvSpPr>
                <p:cNvPr id="616" name="Freeform: Shape 615">
                  <a:extLst>
                    <a:ext uri="{FF2B5EF4-FFF2-40B4-BE49-F238E27FC236}">
                      <a16:creationId xmlns:a16="http://schemas.microsoft.com/office/drawing/2014/main" xmlns="" id="{15544854-9B85-4D64-B863-E397CFC90DEC}"/>
                    </a:ext>
                  </a:extLst>
                </p:cNvPr>
                <p:cNvSpPr/>
                <p:nvPr/>
              </p:nvSpPr>
              <p:spPr>
                <a:xfrm>
                  <a:off x="12703900" y="346872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7" name="Freeform: Shape 616">
                  <a:extLst>
                    <a:ext uri="{FF2B5EF4-FFF2-40B4-BE49-F238E27FC236}">
                      <a16:creationId xmlns:a16="http://schemas.microsoft.com/office/drawing/2014/main" xmlns="" id="{12DA8360-AF13-47F4-9658-AA8ED3B1EA9F}"/>
                    </a:ext>
                  </a:extLst>
                </p:cNvPr>
                <p:cNvSpPr/>
                <p:nvPr/>
              </p:nvSpPr>
              <p:spPr>
                <a:xfrm>
                  <a:off x="12643277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5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0" y="68987"/>
                        <a:pt x="60623" y="103628"/>
                      </a:cubicBezTo>
                      <a:cubicBezTo>
                        <a:pt x="95264" y="138270"/>
                        <a:pt x="121245" y="146930"/>
                        <a:pt x="121245" y="138270"/>
                      </a:cubicBezTo>
                      <a:cubicBezTo>
                        <a:pt x="121245" y="120949"/>
                        <a:pt x="95264" y="77647"/>
                        <a:pt x="60623" y="43005"/>
                      </a:cubicBezTo>
                      <a:cubicBezTo>
                        <a:pt x="3464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8" name="Freeform: Shape 617">
                  <a:extLst>
                    <a:ext uri="{FF2B5EF4-FFF2-40B4-BE49-F238E27FC236}">
                      <a16:creationId xmlns:a16="http://schemas.microsoft.com/office/drawing/2014/main" xmlns="" id="{5CB29B0B-26CD-4F73-A9D7-3007B0715A9D}"/>
                    </a:ext>
                  </a:extLst>
                </p:cNvPr>
                <p:cNvSpPr/>
                <p:nvPr/>
              </p:nvSpPr>
              <p:spPr>
                <a:xfrm>
                  <a:off x="12651937" y="4129563"/>
                  <a:ext cx="121246" cy="142415"/>
                </a:xfrm>
                <a:custGeom>
                  <a:avLst/>
                  <a:gdLst>
                    <a:gd name="connsiteX0" fmla="*/ 60623 w 121246"/>
                    <a:gd name="connsiteY0" fmla="*/ 38491 h 142415"/>
                    <a:gd name="connsiteX1" fmla="*/ 0 w 121246"/>
                    <a:gd name="connsiteY1" fmla="*/ 133755 h 142415"/>
                    <a:gd name="connsiteX2" fmla="*/ 60623 w 121246"/>
                    <a:gd name="connsiteY2" fmla="*/ 107774 h 142415"/>
                    <a:gd name="connsiteX3" fmla="*/ 121247 w 121246"/>
                    <a:gd name="connsiteY3" fmla="*/ 12510 h 142415"/>
                    <a:gd name="connsiteX4" fmla="*/ 60623 w 121246"/>
                    <a:gd name="connsiteY4" fmla="*/ 38491 h 142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5">
                      <a:moveTo>
                        <a:pt x="60623" y="38491"/>
                      </a:moveTo>
                      <a:cubicBezTo>
                        <a:pt x="25982" y="73132"/>
                        <a:pt x="0" y="107774"/>
                        <a:pt x="0" y="133755"/>
                      </a:cubicBezTo>
                      <a:cubicBezTo>
                        <a:pt x="0" y="151076"/>
                        <a:pt x="25982" y="142416"/>
                        <a:pt x="60623" y="107774"/>
                      </a:cubicBezTo>
                      <a:cubicBezTo>
                        <a:pt x="95265" y="73132"/>
                        <a:pt x="121247" y="29830"/>
                        <a:pt x="121247" y="12510"/>
                      </a:cubicBezTo>
                      <a:cubicBezTo>
                        <a:pt x="121247" y="-13472"/>
                        <a:pt x="95265" y="3849"/>
                        <a:pt x="60623" y="384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6" name="Graphic 1">
                <a:extLst>
                  <a:ext uri="{FF2B5EF4-FFF2-40B4-BE49-F238E27FC236}">
                    <a16:creationId xmlns:a16="http://schemas.microsoft.com/office/drawing/2014/main" xmlns="" id="{8A7F1A3C-167E-44F0-B752-729522B41792}"/>
                  </a:ext>
                </a:extLst>
              </p:cNvPr>
              <p:cNvGrpSpPr/>
              <p:nvPr/>
            </p:nvGrpSpPr>
            <p:grpSpPr>
              <a:xfrm>
                <a:off x="12357483" y="3182980"/>
                <a:ext cx="121245" cy="1320615"/>
                <a:chOff x="12357483" y="3182980"/>
                <a:chExt cx="121245" cy="1320615"/>
              </a:xfrm>
              <a:grpFill/>
            </p:grpSpPr>
            <p:sp>
              <p:nvSpPr>
                <p:cNvPr id="613" name="Freeform: Shape 612">
                  <a:extLst>
                    <a:ext uri="{FF2B5EF4-FFF2-40B4-BE49-F238E27FC236}">
                      <a16:creationId xmlns:a16="http://schemas.microsoft.com/office/drawing/2014/main" xmlns="" id="{C2240358-673D-4EB7-9B5B-D3C8EDC8A9D5}"/>
                    </a:ext>
                  </a:extLst>
                </p:cNvPr>
                <p:cNvSpPr/>
                <p:nvPr/>
              </p:nvSpPr>
              <p:spPr>
                <a:xfrm>
                  <a:off x="12409445" y="3226233"/>
                  <a:ext cx="17321" cy="1246274"/>
                </a:xfrm>
                <a:custGeom>
                  <a:avLst/>
                  <a:gdLst>
                    <a:gd name="connsiteX0" fmla="*/ 0 w 17321"/>
                    <a:gd name="connsiteY0" fmla="*/ 6495 h 1246274"/>
                    <a:gd name="connsiteX1" fmla="*/ 0 w 17321"/>
                    <a:gd name="connsiteY1" fmla="*/ 1236275 h 1246274"/>
                    <a:gd name="connsiteX2" fmla="*/ 17322 w 17321"/>
                    <a:gd name="connsiteY2" fmla="*/ 1236275 h 1246274"/>
                    <a:gd name="connsiteX3" fmla="*/ 17322 w 17321"/>
                    <a:gd name="connsiteY3" fmla="*/ 6495 h 1246274"/>
                    <a:gd name="connsiteX4" fmla="*/ 0 w 17321"/>
                    <a:gd name="connsiteY4" fmla="*/ 6495 h 1246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246274">
                      <a:moveTo>
                        <a:pt x="0" y="6495"/>
                      </a:moveTo>
                      <a:cubicBezTo>
                        <a:pt x="0" y="413535"/>
                        <a:pt x="0" y="820575"/>
                        <a:pt x="0" y="1236275"/>
                      </a:cubicBezTo>
                      <a:cubicBezTo>
                        <a:pt x="0" y="1244935"/>
                        <a:pt x="17322" y="1253596"/>
                        <a:pt x="17322" y="1236275"/>
                      </a:cubicBezTo>
                      <a:cubicBezTo>
                        <a:pt x="17322" y="829235"/>
                        <a:pt x="17322" y="422195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4" name="Freeform: Shape 613">
                  <a:extLst>
                    <a:ext uri="{FF2B5EF4-FFF2-40B4-BE49-F238E27FC236}">
                      <a16:creationId xmlns:a16="http://schemas.microsoft.com/office/drawing/2014/main" xmlns="" id="{4BFB83BC-E672-442B-90CB-36E8A3E3E855}"/>
                    </a:ext>
                  </a:extLst>
                </p:cNvPr>
                <p:cNvSpPr/>
                <p:nvPr/>
              </p:nvSpPr>
              <p:spPr>
                <a:xfrm>
                  <a:off x="12357483" y="3182980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5107 h 131103"/>
                    <a:gd name="connsiteX1" fmla="*/ 0 w 121245"/>
                    <a:gd name="connsiteY1" fmla="*/ 32427 h 131103"/>
                    <a:gd name="connsiteX2" fmla="*/ 60623 w 121245"/>
                    <a:gd name="connsiteY2" fmla="*/ 119032 h 131103"/>
                    <a:gd name="connsiteX3" fmla="*/ 121245 w 121245"/>
                    <a:gd name="connsiteY3" fmla="*/ 110371 h 131103"/>
                    <a:gd name="connsiteX4" fmla="*/ 60623 w 12124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4" y="136352"/>
                        <a:pt x="121245" y="136352"/>
                        <a:pt x="121245" y="110371"/>
                      </a:cubicBezTo>
                      <a:cubicBezTo>
                        <a:pt x="121245" y="84390"/>
                        <a:pt x="95264" y="41088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5" name="Freeform: Shape 614">
                  <a:extLst>
                    <a:ext uri="{FF2B5EF4-FFF2-40B4-BE49-F238E27FC236}">
                      <a16:creationId xmlns:a16="http://schemas.microsoft.com/office/drawing/2014/main" xmlns="" id="{9A3805E3-7B33-4EDB-B41E-CF958EF14F84}"/>
                    </a:ext>
                  </a:extLst>
                </p:cNvPr>
                <p:cNvSpPr/>
                <p:nvPr/>
              </p:nvSpPr>
              <p:spPr>
                <a:xfrm>
                  <a:off x="12357483" y="4368877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687 h 134719"/>
                    <a:gd name="connsiteX1" fmla="*/ 0 w 121245"/>
                    <a:gd name="connsiteY1" fmla="*/ 102292 h 134719"/>
                    <a:gd name="connsiteX2" fmla="*/ 60623 w 121245"/>
                    <a:gd name="connsiteY2" fmla="*/ 119612 h 134719"/>
                    <a:gd name="connsiteX3" fmla="*/ 121245 w 121245"/>
                    <a:gd name="connsiteY3" fmla="*/ 24348 h 134719"/>
                    <a:gd name="connsiteX4" fmla="*/ 60623 w 121245"/>
                    <a:gd name="connsiteY4" fmla="*/ 1568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687"/>
                      </a:moveTo>
                      <a:cubicBezTo>
                        <a:pt x="25982" y="33008"/>
                        <a:pt x="0" y="76310"/>
                        <a:pt x="0" y="102292"/>
                      </a:cubicBezTo>
                      <a:cubicBezTo>
                        <a:pt x="0" y="136933"/>
                        <a:pt x="25982" y="145594"/>
                        <a:pt x="60623" y="119612"/>
                      </a:cubicBezTo>
                      <a:cubicBezTo>
                        <a:pt x="95264" y="93631"/>
                        <a:pt x="121245" y="50329"/>
                        <a:pt x="121245" y="24348"/>
                      </a:cubicBezTo>
                      <a:cubicBezTo>
                        <a:pt x="121245" y="-1634"/>
                        <a:pt x="95264" y="-10294"/>
                        <a:pt x="60623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7" name="Graphic 1">
                <a:extLst>
                  <a:ext uri="{FF2B5EF4-FFF2-40B4-BE49-F238E27FC236}">
                    <a16:creationId xmlns:a16="http://schemas.microsoft.com/office/drawing/2014/main" xmlns="" id="{3A1B0884-0FC5-4056-9AA5-B4198C6D0ADF}"/>
                  </a:ext>
                </a:extLst>
              </p:cNvPr>
              <p:cNvGrpSpPr/>
              <p:nvPr/>
            </p:nvGrpSpPr>
            <p:grpSpPr>
              <a:xfrm>
                <a:off x="12071689" y="3075495"/>
                <a:ext cx="121245" cy="1534240"/>
                <a:chOff x="12071689" y="3075495"/>
                <a:chExt cx="121245" cy="1534240"/>
              </a:xfrm>
              <a:grpFill/>
            </p:grpSpPr>
            <p:sp>
              <p:nvSpPr>
                <p:cNvPr id="610" name="Freeform: Shape 609">
                  <a:extLst>
                    <a:ext uri="{FF2B5EF4-FFF2-40B4-BE49-F238E27FC236}">
                      <a16:creationId xmlns:a16="http://schemas.microsoft.com/office/drawing/2014/main" xmlns="" id="{45438AD1-F04B-4DF7-804B-B690BED14680}"/>
                    </a:ext>
                  </a:extLst>
                </p:cNvPr>
                <p:cNvSpPr/>
                <p:nvPr/>
              </p:nvSpPr>
              <p:spPr>
                <a:xfrm>
                  <a:off x="12123652" y="3113648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1" name="Freeform: Shape 610">
                  <a:extLst>
                    <a:ext uri="{FF2B5EF4-FFF2-40B4-BE49-F238E27FC236}">
                      <a16:creationId xmlns:a16="http://schemas.microsoft.com/office/drawing/2014/main" xmlns="" id="{F0B67FF8-5224-4E90-AA47-6A8969BD6402}"/>
                    </a:ext>
                  </a:extLst>
                </p:cNvPr>
                <p:cNvSpPr/>
                <p:nvPr/>
              </p:nvSpPr>
              <p:spPr>
                <a:xfrm>
                  <a:off x="12071689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5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2" y="-7314"/>
                        <a:pt x="0" y="27327"/>
                        <a:pt x="0" y="61969"/>
                      </a:cubicBezTo>
                      <a:cubicBezTo>
                        <a:pt x="0" y="96611"/>
                        <a:pt x="25982" y="122592"/>
                        <a:pt x="60623" y="131252"/>
                      </a:cubicBezTo>
                      <a:cubicBezTo>
                        <a:pt x="95265" y="131252"/>
                        <a:pt x="121245" y="113931"/>
                        <a:pt x="121245" y="79290"/>
                      </a:cubicBezTo>
                      <a:cubicBezTo>
                        <a:pt x="121245" y="44648"/>
                        <a:pt x="95265" y="1000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2" name="Freeform: Shape 611">
                  <a:extLst>
                    <a:ext uri="{FF2B5EF4-FFF2-40B4-BE49-F238E27FC236}">
                      <a16:creationId xmlns:a16="http://schemas.microsoft.com/office/drawing/2014/main" xmlns="" id="{50C7CF83-09EB-4B8F-B32F-136D0C0A5112}"/>
                    </a:ext>
                  </a:extLst>
                </p:cNvPr>
                <p:cNvSpPr/>
                <p:nvPr/>
              </p:nvSpPr>
              <p:spPr>
                <a:xfrm>
                  <a:off x="12071689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5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5" y="121246"/>
                        <a:pt x="121245" y="86604"/>
                        <a:pt x="121245" y="51963"/>
                      </a:cubicBezTo>
                      <a:cubicBezTo>
                        <a:pt x="121245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8" name="Graphic 1">
                <a:extLst>
                  <a:ext uri="{FF2B5EF4-FFF2-40B4-BE49-F238E27FC236}">
                    <a16:creationId xmlns:a16="http://schemas.microsoft.com/office/drawing/2014/main" xmlns="" id="{F8316750-C439-43E6-9071-98CC08981C84}"/>
                  </a:ext>
                </a:extLst>
              </p:cNvPr>
              <p:cNvGrpSpPr/>
              <p:nvPr/>
            </p:nvGrpSpPr>
            <p:grpSpPr>
              <a:xfrm>
                <a:off x="11777235" y="3113506"/>
                <a:ext cx="122591" cy="1459722"/>
                <a:chOff x="11777235" y="3113506"/>
                <a:chExt cx="122591" cy="1459722"/>
              </a:xfrm>
              <a:grpFill/>
            </p:grpSpPr>
            <p:sp>
              <p:nvSpPr>
                <p:cNvPr id="607" name="Freeform: Shape 606">
                  <a:extLst>
                    <a:ext uri="{FF2B5EF4-FFF2-40B4-BE49-F238E27FC236}">
                      <a16:creationId xmlns:a16="http://schemas.microsoft.com/office/drawing/2014/main" xmlns="" id="{C543742E-68B5-4515-AE5B-0B093F7BB0B7}"/>
                    </a:ext>
                  </a:extLst>
                </p:cNvPr>
                <p:cNvSpPr/>
                <p:nvPr/>
              </p:nvSpPr>
              <p:spPr>
                <a:xfrm>
                  <a:off x="11829197" y="3148290"/>
                  <a:ext cx="19088" cy="1393502"/>
                </a:xfrm>
                <a:custGeom>
                  <a:avLst/>
                  <a:gdLst>
                    <a:gd name="connsiteX0" fmla="*/ 0 w 19088"/>
                    <a:gd name="connsiteY0" fmla="*/ 6495 h 1393502"/>
                    <a:gd name="connsiteX1" fmla="*/ 0 w 19088"/>
                    <a:gd name="connsiteY1" fmla="*/ 1383502 h 1393502"/>
                    <a:gd name="connsiteX2" fmla="*/ 17321 w 19088"/>
                    <a:gd name="connsiteY2" fmla="*/ 1383502 h 1393502"/>
                    <a:gd name="connsiteX3" fmla="*/ 17321 w 19088"/>
                    <a:gd name="connsiteY3" fmla="*/ 6495 h 1393502"/>
                    <a:gd name="connsiteX4" fmla="*/ 0 w 19088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8" name="Freeform: Shape 607">
                  <a:extLst>
                    <a:ext uri="{FF2B5EF4-FFF2-40B4-BE49-F238E27FC236}">
                      <a16:creationId xmlns:a16="http://schemas.microsoft.com/office/drawing/2014/main" xmlns="" id="{799C4773-6336-4A57-B82C-FD5E1DF6212C}"/>
                    </a:ext>
                  </a:extLst>
                </p:cNvPr>
                <p:cNvSpPr/>
                <p:nvPr/>
              </p:nvSpPr>
              <p:spPr>
                <a:xfrm>
                  <a:off x="11777235" y="3113506"/>
                  <a:ext cx="122591" cy="131006"/>
                </a:xfrm>
                <a:custGeom>
                  <a:avLst/>
                  <a:gdLst>
                    <a:gd name="connsiteX0" fmla="*/ 60623 w 122591"/>
                    <a:gd name="connsiteY0" fmla="*/ 6637 h 131006"/>
                    <a:gd name="connsiteX1" fmla="*/ 0 w 122591"/>
                    <a:gd name="connsiteY1" fmla="*/ 93242 h 131006"/>
                    <a:gd name="connsiteX2" fmla="*/ 60623 w 122591"/>
                    <a:gd name="connsiteY2" fmla="*/ 127883 h 131006"/>
                    <a:gd name="connsiteX3" fmla="*/ 121245 w 122591"/>
                    <a:gd name="connsiteY3" fmla="*/ 49939 h 131006"/>
                    <a:gd name="connsiteX4" fmla="*/ 60623 w 122591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006">
                      <a:moveTo>
                        <a:pt x="60623" y="6637"/>
                      </a:moveTo>
                      <a:cubicBezTo>
                        <a:pt x="25980" y="23958"/>
                        <a:pt x="0" y="58600"/>
                        <a:pt x="0" y="93242"/>
                      </a:cubicBezTo>
                      <a:cubicBezTo>
                        <a:pt x="0" y="127883"/>
                        <a:pt x="25980" y="136544"/>
                        <a:pt x="60623" y="127883"/>
                      </a:cubicBezTo>
                      <a:cubicBezTo>
                        <a:pt x="95264" y="119223"/>
                        <a:pt x="121245" y="84581"/>
                        <a:pt x="121245" y="49939"/>
                      </a:cubicBezTo>
                      <a:cubicBezTo>
                        <a:pt x="12990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9" name="Freeform: Shape 608">
                  <a:extLst>
                    <a:ext uri="{FF2B5EF4-FFF2-40B4-BE49-F238E27FC236}">
                      <a16:creationId xmlns:a16="http://schemas.microsoft.com/office/drawing/2014/main" xmlns="" id="{58512B0E-08C7-4C7C-B995-3F8C087DAE61}"/>
                    </a:ext>
                  </a:extLst>
                </p:cNvPr>
                <p:cNvSpPr/>
                <p:nvPr/>
              </p:nvSpPr>
              <p:spPr>
                <a:xfrm>
                  <a:off x="11777235" y="4442064"/>
                  <a:ext cx="122591" cy="131164"/>
                </a:xfrm>
                <a:custGeom>
                  <a:avLst/>
                  <a:gdLst>
                    <a:gd name="connsiteX0" fmla="*/ 60623 w 122591"/>
                    <a:gd name="connsiteY0" fmla="*/ 3124 h 131164"/>
                    <a:gd name="connsiteX1" fmla="*/ 0 w 122591"/>
                    <a:gd name="connsiteY1" fmla="*/ 37765 h 131164"/>
                    <a:gd name="connsiteX2" fmla="*/ 60623 w 122591"/>
                    <a:gd name="connsiteY2" fmla="*/ 124369 h 131164"/>
                    <a:gd name="connsiteX3" fmla="*/ 121245 w 122591"/>
                    <a:gd name="connsiteY3" fmla="*/ 89728 h 131164"/>
                    <a:gd name="connsiteX4" fmla="*/ 60623 w 122591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164">
                      <a:moveTo>
                        <a:pt x="60623" y="3124"/>
                      </a:moveTo>
                      <a:cubicBezTo>
                        <a:pt x="25980" y="-5537"/>
                        <a:pt x="0" y="3124"/>
                        <a:pt x="0" y="37765"/>
                      </a:cubicBezTo>
                      <a:cubicBezTo>
                        <a:pt x="0" y="72407"/>
                        <a:pt x="25980" y="107049"/>
                        <a:pt x="60623" y="124369"/>
                      </a:cubicBezTo>
                      <a:cubicBezTo>
                        <a:pt x="95264" y="141690"/>
                        <a:pt x="121245" y="124369"/>
                        <a:pt x="121245" y="89728"/>
                      </a:cubicBezTo>
                      <a:cubicBezTo>
                        <a:pt x="129906" y="55086"/>
                        <a:pt x="95264" y="2044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9" name="Graphic 1">
                <a:extLst>
                  <a:ext uri="{FF2B5EF4-FFF2-40B4-BE49-F238E27FC236}">
                    <a16:creationId xmlns:a16="http://schemas.microsoft.com/office/drawing/2014/main" xmlns="" id="{5BB491A3-3686-47DA-9EEC-8D4DA19995EA}"/>
                  </a:ext>
                </a:extLst>
              </p:cNvPr>
              <p:cNvGrpSpPr/>
              <p:nvPr/>
            </p:nvGrpSpPr>
            <p:grpSpPr>
              <a:xfrm>
                <a:off x="11491441" y="3289941"/>
                <a:ext cx="121245" cy="1104483"/>
                <a:chOff x="11491441" y="3289941"/>
                <a:chExt cx="121245" cy="1104483"/>
              </a:xfrm>
              <a:grpFill/>
            </p:grpSpPr>
            <p:sp>
              <p:nvSpPr>
                <p:cNvPr id="604" name="Freeform: Shape 603">
                  <a:extLst>
                    <a:ext uri="{FF2B5EF4-FFF2-40B4-BE49-F238E27FC236}">
                      <a16:creationId xmlns:a16="http://schemas.microsoft.com/office/drawing/2014/main" xmlns="" id="{25E675D1-2741-4F2D-B53B-7804D78A7264}"/>
                    </a:ext>
                  </a:extLst>
                </p:cNvPr>
                <p:cNvSpPr/>
                <p:nvPr/>
              </p:nvSpPr>
              <p:spPr>
                <a:xfrm>
                  <a:off x="11543403" y="3335314"/>
                  <a:ext cx="17321" cy="1024608"/>
                </a:xfrm>
                <a:custGeom>
                  <a:avLst/>
                  <a:gdLst>
                    <a:gd name="connsiteX0" fmla="*/ 0 w 17321"/>
                    <a:gd name="connsiteY0" fmla="*/ 10000 h 1024608"/>
                    <a:gd name="connsiteX1" fmla="*/ 0 w 17321"/>
                    <a:gd name="connsiteY1" fmla="*/ 1014609 h 1024608"/>
                    <a:gd name="connsiteX2" fmla="*/ 17322 w 17321"/>
                    <a:gd name="connsiteY2" fmla="*/ 1014609 h 1024608"/>
                    <a:gd name="connsiteX3" fmla="*/ 17322 w 17321"/>
                    <a:gd name="connsiteY3" fmla="*/ 10000 h 1024608"/>
                    <a:gd name="connsiteX4" fmla="*/ 0 w 17321"/>
                    <a:gd name="connsiteY4" fmla="*/ 10000 h 1024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024608">
                      <a:moveTo>
                        <a:pt x="0" y="10000"/>
                      </a:moveTo>
                      <a:cubicBezTo>
                        <a:pt x="0" y="347757"/>
                        <a:pt x="0" y="676853"/>
                        <a:pt x="0" y="1014609"/>
                      </a:cubicBezTo>
                      <a:cubicBezTo>
                        <a:pt x="0" y="1023269"/>
                        <a:pt x="17322" y="1031930"/>
                        <a:pt x="17322" y="1014609"/>
                      </a:cubicBezTo>
                      <a:cubicBezTo>
                        <a:pt x="17322" y="676853"/>
                        <a:pt x="17322" y="347757"/>
                        <a:pt x="17322" y="10000"/>
                      </a:cubicBezTo>
                      <a:cubicBezTo>
                        <a:pt x="1732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5" name="Freeform: Shape 604">
                  <a:extLst>
                    <a:ext uri="{FF2B5EF4-FFF2-40B4-BE49-F238E27FC236}">
                      <a16:creationId xmlns:a16="http://schemas.microsoft.com/office/drawing/2014/main" xmlns="" id="{CEF36C45-4094-490A-8816-067ED39D7459}"/>
                    </a:ext>
                  </a:extLst>
                </p:cNvPr>
                <p:cNvSpPr/>
                <p:nvPr/>
              </p:nvSpPr>
              <p:spPr>
                <a:xfrm>
                  <a:off x="11491441" y="3289941"/>
                  <a:ext cx="121245" cy="128068"/>
                </a:xfrm>
                <a:custGeom>
                  <a:avLst/>
                  <a:gdLst>
                    <a:gd name="connsiteX0" fmla="*/ 60623 w 121245"/>
                    <a:gd name="connsiteY0" fmla="*/ 20732 h 128068"/>
                    <a:gd name="connsiteX1" fmla="*/ 0 w 121245"/>
                    <a:gd name="connsiteY1" fmla="*/ 115997 h 128068"/>
                    <a:gd name="connsiteX2" fmla="*/ 60623 w 121245"/>
                    <a:gd name="connsiteY2" fmla="*/ 107336 h 128068"/>
                    <a:gd name="connsiteX3" fmla="*/ 121245 w 121245"/>
                    <a:gd name="connsiteY3" fmla="*/ 12072 h 128068"/>
                    <a:gd name="connsiteX4" fmla="*/ 60623 w 121245"/>
                    <a:gd name="connsiteY4" fmla="*/ 20732 h 128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068">
                      <a:moveTo>
                        <a:pt x="60623" y="20732"/>
                      </a:moveTo>
                      <a:cubicBezTo>
                        <a:pt x="25982" y="55374"/>
                        <a:pt x="0" y="98676"/>
                        <a:pt x="0" y="115997"/>
                      </a:cubicBezTo>
                      <a:cubicBezTo>
                        <a:pt x="0" y="133317"/>
                        <a:pt x="25982" y="133317"/>
                        <a:pt x="60623" y="107336"/>
                      </a:cubicBezTo>
                      <a:cubicBezTo>
                        <a:pt x="95264" y="81355"/>
                        <a:pt x="121245" y="38053"/>
                        <a:pt x="121245" y="12072"/>
                      </a:cubicBezTo>
                      <a:cubicBezTo>
                        <a:pt x="121245" y="-5249"/>
                        <a:pt x="95264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6" name="Freeform: Shape 605">
                  <a:extLst>
                    <a:ext uri="{FF2B5EF4-FFF2-40B4-BE49-F238E27FC236}">
                      <a16:creationId xmlns:a16="http://schemas.microsoft.com/office/drawing/2014/main" xmlns="" id="{AEADC48A-EB4B-43A4-9735-1745B9400A09}"/>
                    </a:ext>
                  </a:extLst>
                </p:cNvPr>
                <p:cNvSpPr/>
                <p:nvPr/>
              </p:nvSpPr>
              <p:spPr>
                <a:xfrm>
                  <a:off x="1149144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5687 h 138132"/>
                    <a:gd name="connsiteX2" fmla="*/ 60623 w 121245"/>
                    <a:gd name="connsiteY2" fmla="*/ 110952 h 138132"/>
                    <a:gd name="connsiteX3" fmla="*/ 121245 w 121245"/>
                    <a:gd name="connsiteY3" fmla="*/ 119612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4" y="145594"/>
                        <a:pt x="121245" y="145594"/>
                        <a:pt x="121245" y="119612"/>
                      </a:cubicBezTo>
                      <a:cubicBezTo>
                        <a:pt x="121245" y="93631"/>
                        <a:pt x="95264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0" name="Graphic 1">
                <a:extLst>
                  <a:ext uri="{FF2B5EF4-FFF2-40B4-BE49-F238E27FC236}">
                    <a16:creationId xmlns:a16="http://schemas.microsoft.com/office/drawing/2014/main" xmlns="" id="{3884CD51-6E2E-4D3D-AFFB-807BC96E6467}"/>
                  </a:ext>
                </a:extLst>
              </p:cNvPr>
              <p:cNvGrpSpPr/>
              <p:nvPr/>
            </p:nvGrpSpPr>
            <p:grpSpPr>
              <a:xfrm>
                <a:off x="11196986" y="3568320"/>
                <a:ext cx="129906" cy="549936"/>
                <a:chOff x="11196986" y="3568320"/>
                <a:chExt cx="129906" cy="549936"/>
              </a:xfrm>
              <a:grpFill/>
            </p:grpSpPr>
            <p:sp>
              <p:nvSpPr>
                <p:cNvPr id="601" name="Freeform: Shape 600">
                  <a:extLst>
                    <a:ext uri="{FF2B5EF4-FFF2-40B4-BE49-F238E27FC236}">
                      <a16:creationId xmlns:a16="http://schemas.microsoft.com/office/drawing/2014/main" xmlns="" id="{99CB691C-8143-4AD5-A678-0977E66A7C78}"/>
                    </a:ext>
                  </a:extLst>
                </p:cNvPr>
                <p:cNvSpPr/>
                <p:nvPr/>
              </p:nvSpPr>
              <p:spPr>
                <a:xfrm>
                  <a:off x="11257610" y="3624613"/>
                  <a:ext cx="17320" cy="440855"/>
                </a:xfrm>
                <a:custGeom>
                  <a:avLst/>
                  <a:gdLst>
                    <a:gd name="connsiteX0" fmla="*/ 0 w 17320"/>
                    <a:gd name="connsiteY0" fmla="*/ 6495 h 440855"/>
                    <a:gd name="connsiteX1" fmla="*/ 0 w 17320"/>
                    <a:gd name="connsiteY1" fmla="*/ 430856 h 440855"/>
                    <a:gd name="connsiteX2" fmla="*/ 17321 w 17320"/>
                    <a:gd name="connsiteY2" fmla="*/ 430856 h 440855"/>
                    <a:gd name="connsiteX3" fmla="*/ 17321 w 17320"/>
                    <a:gd name="connsiteY3" fmla="*/ 6495 h 440855"/>
                    <a:gd name="connsiteX4" fmla="*/ 0 w 17320"/>
                    <a:gd name="connsiteY4" fmla="*/ 6495 h 44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085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30856"/>
                      </a:cubicBezTo>
                      <a:cubicBezTo>
                        <a:pt x="0" y="439516"/>
                        <a:pt x="17321" y="448177"/>
                        <a:pt x="17321" y="430856"/>
                      </a:cubicBezTo>
                      <a:cubicBezTo>
                        <a:pt x="17321" y="292289"/>
                        <a:pt x="17321" y="15372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2" name="Freeform: Shape 601">
                  <a:extLst>
                    <a:ext uri="{FF2B5EF4-FFF2-40B4-BE49-F238E27FC236}">
                      <a16:creationId xmlns:a16="http://schemas.microsoft.com/office/drawing/2014/main" xmlns="" id="{0B9702D4-B644-4A88-A40F-EC927C24EC58}"/>
                    </a:ext>
                  </a:extLst>
                </p:cNvPr>
                <p:cNvSpPr/>
                <p:nvPr/>
              </p:nvSpPr>
              <p:spPr>
                <a:xfrm>
                  <a:off x="11205647" y="3568320"/>
                  <a:ext cx="121245" cy="142410"/>
                </a:xfrm>
                <a:custGeom>
                  <a:avLst/>
                  <a:gdLst>
                    <a:gd name="connsiteX0" fmla="*/ 60623 w 121245"/>
                    <a:gd name="connsiteY0" fmla="*/ 54128 h 142410"/>
                    <a:gd name="connsiteX1" fmla="*/ 0 w 121245"/>
                    <a:gd name="connsiteY1" fmla="*/ 140732 h 142410"/>
                    <a:gd name="connsiteX2" fmla="*/ 60623 w 121245"/>
                    <a:gd name="connsiteY2" fmla="*/ 88769 h 142410"/>
                    <a:gd name="connsiteX3" fmla="*/ 121245 w 121245"/>
                    <a:gd name="connsiteY3" fmla="*/ 2165 h 142410"/>
                    <a:gd name="connsiteX4" fmla="*/ 60623 w 121245"/>
                    <a:gd name="connsiteY4" fmla="*/ 5412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60623" y="54128"/>
                      </a:moveTo>
                      <a:cubicBezTo>
                        <a:pt x="25982" y="97430"/>
                        <a:pt x="0" y="132071"/>
                        <a:pt x="0" y="140732"/>
                      </a:cubicBezTo>
                      <a:cubicBezTo>
                        <a:pt x="0" y="149392"/>
                        <a:pt x="25982" y="123411"/>
                        <a:pt x="60623" y="88769"/>
                      </a:cubicBezTo>
                      <a:cubicBezTo>
                        <a:pt x="95265" y="54128"/>
                        <a:pt x="121245" y="19486"/>
                        <a:pt x="121245" y="2165"/>
                      </a:cubicBezTo>
                      <a:cubicBezTo>
                        <a:pt x="121245" y="-6495"/>
                        <a:pt x="95265" y="10826"/>
                        <a:pt x="60623" y="541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3" name="Freeform: Shape 602">
                  <a:extLst>
                    <a:ext uri="{FF2B5EF4-FFF2-40B4-BE49-F238E27FC236}">
                      <a16:creationId xmlns:a16="http://schemas.microsoft.com/office/drawing/2014/main" xmlns="" id="{0355C370-558A-4EA0-B435-F3F7E2BABEC8}"/>
                    </a:ext>
                  </a:extLst>
                </p:cNvPr>
                <p:cNvSpPr/>
                <p:nvPr/>
              </p:nvSpPr>
              <p:spPr>
                <a:xfrm>
                  <a:off x="11196986" y="3975846"/>
                  <a:ext cx="121246" cy="142410"/>
                </a:xfrm>
                <a:custGeom>
                  <a:avLst/>
                  <a:gdLst>
                    <a:gd name="connsiteX0" fmla="*/ 0 w 121246"/>
                    <a:gd name="connsiteY0" fmla="*/ 1678 h 142410"/>
                    <a:gd name="connsiteX1" fmla="*/ 60624 w 121246"/>
                    <a:gd name="connsiteY1" fmla="*/ 88283 h 142410"/>
                    <a:gd name="connsiteX2" fmla="*/ 121247 w 121246"/>
                    <a:gd name="connsiteY2" fmla="*/ 140245 h 142410"/>
                    <a:gd name="connsiteX3" fmla="*/ 60624 w 121246"/>
                    <a:gd name="connsiteY3" fmla="*/ 53641 h 142410"/>
                    <a:gd name="connsiteX4" fmla="*/ 0 w 121246"/>
                    <a:gd name="connsiteY4" fmla="*/ 167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0">
                      <a:moveTo>
                        <a:pt x="0" y="1678"/>
                      </a:moveTo>
                      <a:cubicBezTo>
                        <a:pt x="0" y="10339"/>
                        <a:pt x="25982" y="44981"/>
                        <a:pt x="60624" y="88283"/>
                      </a:cubicBezTo>
                      <a:cubicBezTo>
                        <a:pt x="95265" y="131585"/>
                        <a:pt x="121247" y="148906"/>
                        <a:pt x="121247" y="140245"/>
                      </a:cubicBezTo>
                      <a:cubicBezTo>
                        <a:pt x="121247" y="122924"/>
                        <a:pt x="95265" y="88283"/>
                        <a:pt x="60624" y="53641"/>
                      </a:cubicBezTo>
                      <a:cubicBezTo>
                        <a:pt x="34642" y="18999"/>
                        <a:pt x="0" y="-6982"/>
                        <a:pt x="0" y="167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1" name="Graphic 1">
                <a:extLst>
                  <a:ext uri="{FF2B5EF4-FFF2-40B4-BE49-F238E27FC236}">
                    <a16:creationId xmlns:a16="http://schemas.microsoft.com/office/drawing/2014/main" xmlns="" id="{287942FE-BFF5-4484-919A-3ADB7CE3826F}"/>
                  </a:ext>
                </a:extLst>
              </p:cNvPr>
              <p:cNvGrpSpPr/>
              <p:nvPr/>
            </p:nvGrpSpPr>
            <p:grpSpPr>
              <a:xfrm>
                <a:off x="10911193" y="3646769"/>
                <a:ext cx="122591" cy="384377"/>
                <a:chOff x="10911193" y="3646769"/>
                <a:chExt cx="122591" cy="384377"/>
              </a:xfrm>
              <a:grpFill/>
            </p:grpSpPr>
            <p:sp>
              <p:nvSpPr>
                <p:cNvPr id="598" name="Freeform: Shape 597">
                  <a:extLst>
                    <a:ext uri="{FF2B5EF4-FFF2-40B4-BE49-F238E27FC236}">
                      <a16:creationId xmlns:a16="http://schemas.microsoft.com/office/drawing/2014/main" xmlns="" id="{D1032285-7E9F-48D9-8C51-93E60C583728}"/>
                    </a:ext>
                  </a:extLst>
                </p:cNvPr>
                <p:cNvSpPr/>
                <p:nvPr/>
              </p:nvSpPr>
              <p:spPr>
                <a:xfrm>
                  <a:off x="10963155" y="3704722"/>
                  <a:ext cx="17320" cy="274142"/>
                </a:xfrm>
                <a:custGeom>
                  <a:avLst/>
                  <a:gdLst>
                    <a:gd name="connsiteX0" fmla="*/ 0 w 17320"/>
                    <a:gd name="connsiteY0" fmla="*/ 12991 h 274142"/>
                    <a:gd name="connsiteX1" fmla="*/ 0 w 17320"/>
                    <a:gd name="connsiteY1" fmla="*/ 264143 h 274142"/>
                    <a:gd name="connsiteX2" fmla="*/ 17321 w 17320"/>
                    <a:gd name="connsiteY2" fmla="*/ 264143 h 274142"/>
                    <a:gd name="connsiteX3" fmla="*/ 17321 w 17320"/>
                    <a:gd name="connsiteY3" fmla="*/ 12991 h 274142"/>
                    <a:gd name="connsiteX4" fmla="*/ 0 w 17320"/>
                    <a:gd name="connsiteY4" fmla="*/ 12991 h 27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4142">
                      <a:moveTo>
                        <a:pt x="0" y="12991"/>
                      </a:moveTo>
                      <a:cubicBezTo>
                        <a:pt x="0" y="99595"/>
                        <a:pt x="0" y="177539"/>
                        <a:pt x="0" y="264143"/>
                      </a:cubicBezTo>
                      <a:cubicBezTo>
                        <a:pt x="0" y="272803"/>
                        <a:pt x="17321" y="281464"/>
                        <a:pt x="17321" y="264143"/>
                      </a:cubicBezTo>
                      <a:cubicBezTo>
                        <a:pt x="17321" y="177539"/>
                        <a:pt x="17321" y="99595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9" name="Freeform: Shape 598">
                  <a:extLst>
                    <a:ext uri="{FF2B5EF4-FFF2-40B4-BE49-F238E27FC236}">
                      <a16:creationId xmlns:a16="http://schemas.microsoft.com/office/drawing/2014/main" xmlns="" id="{FE67C000-D33F-43D1-B92A-372D5D2006B4}"/>
                    </a:ext>
                  </a:extLst>
                </p:cNvPr>
                <p:cNvSpPr/>
                <p:nvPr/>
              </p:nvSpPr>
              <p:spPr>
                <a:xfrm>
                  <a:off x="10911193" y="3890920"/>
                  <a:ext cx="122591" cy="140226"/>
                </a:xfrm>
                <a:custGeom>
                  <a:avLst/>
                  <a:gdLst>
                    <a:gd name="connsiteX0" fmla="*/ 60623 w 122591"/>
                    <a:gd name="connsiteY0" fmla="*/ 60623 h 140226"/>
                    <a:gd name="connsiteX1" fmla="*/ 0 w 122591"/>
                    <a:gd name="connsiteY1" fmla="*/ 138567 h 140226"/>
                    <a:gd name="connsiteX2" fmla="*/ 60623 w 122591"/>
                    <a:gd name="connsiteY2" fmla="*/ 77944 h 140226"/>
                    <a:gd name="connsiteX3" fmla="*/ 121245 w 122591"/>
                    <a:gd name="connsiteY3" fmla="*/ 0 h 140226"/>
                    <a:gd name="connsiteX4" fmla="*/ 60623 w 122591"/>
                    <a:gd name="connsiteY4" fmla="*/ 60623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226">
                      <a:moveTo>
                        <a:pt x="60623" y="60623"/>
                      </a:moveTo>
                      <a:cubicBezTo>
                        <a:pt x="25980" y="95265"/>
                        <a:pt x="0" y="129906"/>
                        <a:pt x="0" y="138567"/>
                      </a:cubicBezTo>
                      <a:cubicBezTo>
                        <a:pt x="0" y="147227"/>
                        <a:pt x="25980" y="121246"/>
                        <a:pt x="60623" y="77944"/>
                      </a:cubicBezTo>
                      <a:cubicBezTo>
                        <a:pt x="95264" y="34642"/>
                        <a:pt x="121245" y="0"/>
                        <a:pt x="121245" y="0"/>
                      </a:cubicBezTo>
                      <a:cubicBezTo>
                        <a:pt x="12990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0" name="Freeform: Shape 599">
                  <a:extLst>
                    <a:ext uri="{FF2B5EF4-FFF2-40B4-BE49-F238E27FC236}">
                      <a16:creationId xmlns:a16="http://schemas.microsoft.com/office/drawing/2014/main" xmlns="" id="{0B6210DF-FE6A-47F2-B860-8AADEF3D061E}"/>
                    </a:ext>
                  </a:extLst>
                </p:cNvPr>
                <p:cNvSpPr/>
                <p:nvPr/>
              </p:nvSpPr>
              <p:spPr>
                <a:xfrm>
                  <a:off x="10911193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5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0" y="44961"/>
                        <a:pt x="60623" y="79603"/>
                      </a:cubicBezTo>
                      <a:cubicBezTo>
                        <a:pt x="95264" y="114245"/>
                        <a:pt x="121245" y="140226"/>
                        <a:pt x="121245" y="140226"/>
                      </a:cubicBezTo>
                      <a:cubicBezTo>
                        <a:pt x="121245" y="140226"/>
                        <a:pt x="95264" y="96924"/>
                        <a:pt x="60623" y="62282"/>
                      </a:cubicBezTo>
                      <a:cubicBezTo>
                        <a:pt x="25980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2" name="Graphic 1">
                <a:extLst>
                  <a:ext uri="{FF2B5EF4-FFF2-40B4-BE49-F238E27FC236}">
                    <a16:creationId xmlns:a16="http://schemas.microsoft.com/office/drawing/2014/main" xmlns="" id="{CA61899F-E214-4DFF-ADA4-4D7F138FA715}"/>
                  </a:ext>
                </a:extLst>
              </p:cNvPr>
              <p:cNvGrpSpPr/>
              <p:nvPr/>
            </p:nvGrpSpPr>
            <p:grpSpPr>
              <a:xfrm>
                <a:off x="10625399" y="3351814"/>
                <a:ext cx="121245" cy="987234"/>
                <a:chOff x="10625399" y="3351814"/>
                <a:chExt cx="121245" cy="987234"/>
              </a:xfrm>
              <a:grpFill/>
            </p:grpSpPr>
            <p:sp>
              <p:nvSpPr>
                <p:cNvPr id="595" name="Freeform: Shape 594">
                  <a:extLst>
                    <a:ext uri="{FF2B5EF4-FFF2-40B4-BE49-F238E27FC236}">
                      <a16:creationId xmlns:a16="http://schemas.microsoft.com/office/drawing/2014/main" xmlns="" id="{1C6B1974-0231-4B15-8A73-5D1992D7401C}"/>
                    </a:ext>
                  </a:extLst>
                </p:cNvPr>
                <p:cNvSpPr/>
                <p:nvPr/>
              </p:nvSpPr>
              <p:spPr>
                <a:xfrm>
                  <a:off x="10677361" y="3390781"/>
                  <a:ext cx="17321" cy="891197"/>
                </a:xfrm>
                <a:custGeom>
                  <a:avLst/>
                  <a:gdLst>
                    <a:gd name="connsiteX0" fmla="*/ 0 w 17321"/>
                    <a:gd name="connsiteY0" fmla="*/ 6495 h 891197"/>
                    <a:gd name="connsiteX1" fmla="*/ 0 w 17321"/>
                    <a:gd name="connsiteY1" fmla="*/ 881198 h 891197"/>
                    <a:gd name="connsiteX2" fmla="*/ 17322 w 17321"/>
                    <a:gd name="connsiteY2" fmla="*/ 881198 h 891197"/>
                    <a:gd name="connsiteX3" fmla="*/ 17322 w 17321"/>
                    <a:gd name="connsiteY3" fmla="*/ 6495 h 891197"/>
                    <a:gd name="connsiteX4" fmla="*/ 0 w 17321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2" y="898518"/>
                        <a:pt x="17322" y="881198"/>
                      </a:cubicBezTo>
                      <a:cubicBezTo>
                        <a:pt x="17322" y="586743"/>
                        <a:pt x="17322" y="300950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6" name="Freeform: Shape 595">
                  <a:extLst>
                    <a:ext uri="{FF2B5EF4-FFF2-40B4-BE49-F238E27FC236}">
                      <a16:creationId xmlns:a16="http://schemas.microsoft.com/office/drawing/2014/main" xmlns="" id="{BB98C487-A810-4136-9456-A7F5663FF67B}"/>
                    </a:ext>
                  </a:extLst>
                </p:cNvPr>
                <p:cNvSpPr/>
                <p:nvPr/>
              </p:nvSpPr>
              <p:spPr>
                <a:xfrm>
                  <a:off x="10625399" y="4196249"/>
                  <a:ext cx="121245" cy="142798"/>
                </a:xfrm>
                <a:custGeom>
                  <a:avLst/>
                  <a:gdLst>
                    <a:gd name="connsiteX0" fmla="*/ 60623 w 121245"/>
                    <a:gd name="connsiteY0" fmla="*/ 32428 h 142798"/>
                    <a:gd name="connsiteX1" fmla="*/ 0 w 121245"/>
                    <a:gd name="connsiteY1" fmla="*/ 127692 h 142798"/>
                    <a:gd name="connsiteX2" fmla="*/ 60623 w 121245"/>
                    <a:gd name="connsiteY2" fmla="*/ 110371 h 142798"/>
                    <a:gd name="connsiteX3" fmla="*/ 121245 w 121245"/>
                    <a:gd name="connsiteY3" fmla="*/ 15107 h 142798"/>
                    <a:gd name="connsiteX4" fmla="*/ 60623 w 121245"/>
                    <a:gd name="connsiteY4" fmla="*/ 32428 h 142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798">
                      <a:moveTo>
                        <a:pt x="60623" y="32428"/>
                      </a:moveTo>
                      <a:cubicBezTo>
                        <a:pt x="25982" y="58409"/>
                        <a:pt x="0" y="101711"/>
                        <a:pt x="0" y="127692"/>
                      </a:cubicBezTo>
                      <a:cubicBezTo>
                        <a:pt x="0" y="153673"/>
                        <a:pt x="25982" y="145013"/>
                        <a:pt x="60623" y="110371"/>
                      </a:cubicBezTo>
                      <a:cubicBezTo>
                        <a:pt x="95264" y="75730"/>
                        <a:pt x="121245" y="32428"/>
                        <a:pt x="121245" y="15107"/>
                      </a:cubicBezTo>
                      <a:cubicBezTo>
                        <a:pt x="121245" y="-10875"/>
                        <a:pt x="95264" y="-2214"/>
                        <a:pt x="60623" y="324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7" name="Freeform: Shape 596">
                  <a:extLst>
                    <a:ext uri="{FF2B5EF4-FFF2-40B4-BE49-F238E27FC236}">
                      <a16:creationId xmlns:a16="http://schemas.microsoft.com/office/drawing/2014/main" xmlns="" id="{47D86A60-3BC7-4717-9EEF-7AD730CB2231}"/>
                    </a:ext>
                  </a:extLst>
                </p:cNvPr>
                <p:cNvSpPr/>
                <p:nvPr/>
              </p:nvSpPr>
              <p:spPr>
                <a:xfrm>
                  <a:off x="10625399" y="3351814"/>
                  <a:ext cx="121245" cy="139039"/>
                </a:xfrm>
                <a:custGeom>
                  <a:avLst/>
                  <a:gdLst>
                    <a:gd name="connsiteX0" fmla="*/ 0 w 121245"/>
                    <a:gd name="connsiteY0" fmla="*/ 10821 h 139039"/>
                    <a:gd name="connsiteX1" fmla="*/ 60623 w 121245"/>
                    <a:gd name="connsiteY1" fmla="*/ 106086 h 139039"/>
                    <a:gd name="connsiteX2" fmla="*/ 121245 w 121245"/>
                    <a:gd name="connsiteY2" fmla="*/ 132067 h 139039"/>
                    <a:gd name="connsiteX3" fmla="*/ 60623 w 121245"/>
                    <a:gd name="connsiteY3" fmla="*/ 36803 h 139039"/>
                    <a:gd name="connsiteX4" fmla="*/ 0 w 121245"/>
                    <a:gd name="connsiteY4" fmla="*/ 10821 h 139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039">
                      <a:moveTo>
                        <a:pt x="0" y="10821"/>
                      </a:moveTo>
                      <a:cubicBezTo>
                        <a:pt x="0" y="36803"/>
                        <a:pt x="25982" y="71444"/>
                        <a:pt x="60623" y="106086"/>
                      </a:cubicBezTo>
                      <a:cubicBezTo>
                        <a:pt x="95264" y="132067"/>
                        <a:pt x="121245" y="149388"/>
                        <a:pt x="121245" y="132067"/>
                      </a:cubicBezTo>
                      <a:cubicBezTo>
                        <a:pt x="121245" y="114746"/>
                        <a:pt x="95264" y="71444"/>
                        <a:pt x="60623" y="36803"/>
                      </a:cubicBezTo>
                      <a:cubicBezTo>
                        <a:pt x="25982" y="-6500"/>
                        <a:pt x="0" y="-6500"/>
                        <a:pt x="0" y="1082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3" name="Graphic 1">
                <a:extLst>
                  <a:ext uri="{FF2B5EF4-FFF2-40B4-BE49-F238E27FC236}">
                    <a16:creationId xmlns:a16="http://schemas.microsoft.com/office/drawing/2014/main" xmlns="" id="{F8064803-BF00-42F0-B81E-E08BFAE8B715}"/>
                  </a:ext>
                </a:extLst>
              </p:cNvPr>
              <p:cNvGrpSpPr/>
              <p:nvPr/>
            </p:nvGrpSpPr>
            <p:grpSpPr>
              <a:xfrm>
                <a:off x="10330945" y="3146125"/>
                <a:ext cx="122905" cy="1394327"/>
                <a:chOff x="10330945" y="3146125"/>
                <a:chExt cx="122905" cy="1394327"/>
              </a:xfrm>
              <a:grpFill/>
            </p:grpSpPr>
            <p:sp>
              <p:nvSpPr>
                <p:cNvPr id="592" name="Freeform: Shape 591">
                  <a:extLst>
                    <a:ext uri="{FF2B5EF4-FFF2-40B4-BE49-F238E27FC236}">
                      <a16:creationId xmlns:a16="http://schemas.microsoft.com/office/drawing/2014/main" xmlns="" id="{787C30ED-C6E3-425E-8B6F-C2BF808977C2}"/>
                    </a:ext>
                  </a:extLst>
                </p:cNvPr>
                <p:cNvSpPr/>
                <p:nvPr/>
              </p:nvSpPr>
              <p:spPr>
                <a:xfrm>
                  <a:off x="10382907" y="3174271"/>
                  <a:ext cx="19088" cy="1324218"/>
                </a:xfrm>
                <a:custGeom>
                  <a:avLst/>
                  <a:gdLst>
                    <a:gd name="connsiteX0" fmla="*/ 0 w 19088"/>
                    <a:gd name="connsiteY0" fmla="*/ 6495 h 1324218"/>
                    <a:gd name="connsiteX1" fmla="*/ 0 w 19088"/>
                    <a:gd name="connsiteY1" fmla="*/ 1314219 h 1324218"/>
                    <a:gd name="connsiteX2" fmla="*/ 17321 w 19088"/>
                    <a:gd name="connsiteY2" fmla="*/ 1314219 h 1324218"/>
                    <a:gd name="connsiteX3" fmla="*/ 17321 w 19088"/>
                    <a:gd name="connsiteY3" fmla="*/ 6495 h 1324218"/>
                    <a:gd name="connsiteX4" fmla="*/ 0 w 19088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3" name="Freeform: Shape 592">
                  <a:extLst>
                    <a:ext uri="{FF2B5EF4-FFF2-40B4-BE49-F238E27FC236}">
                      <a16:creationId xmlns:a16="http://schemas.microsoft.com/office/drawing/2014/main" xmlns="" id="{1ADCA4F1-9293-4C8D-ADC0-3940D80E498E}"/>
                    </a:ext>
                  </a:extLst>
                </p:cNvPr>
                <p:cNvSpPr/>
                <p:nvPr/>
              </p:nvSpPr>
              <p:spPr>
                <a:xfrm>
                  <a:off x="10330945" y="441019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9011 h 130257"/>
                    <a:gd name="connsiteX1" fmla="*/ 0 w 122905"/>
                    <a:gd name="connsiteY1" fmla="*/ 95615 h 130257"/>
                    <a:gd name="connsiteX2" fmla="*/ 60623 w 122905"/>
                    <a:gd name="connsiteY2" fmla="*/ 121597 h 130257"/>
                    <a:gd name="connsiteX3" fmla="*/ 121246 w 122905"/>
                    <a:gd name="connsiteY3" fmla="*/ 26332 h 130257"/>
                    <a:gd name="connsiteX4" fmla="*/ 60623 w 12290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4" y="104276"/>
                        <a:pt x="121246" y="60974"/>
                        <a:pt x="121246" y="26332"/>
                      </a:cubicBezTo>
                      <a:cubicBezTo>
                        <a:pt x="129906" y="351"/>
                        <a:pt x="10392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4" name="Freeform: Shape 593">
                  <a:extLst>
                    <a:ext uri="{FF2B5EF4-FFF2-40B4-BE49-F238E27FC236}">
                      <a16:creationId xmlns:a16="http://schemas.microsoft.com/office/drawing/2014/main" xmlns="" id="{08C24CD8-9520-4066-8B49-94C9F7CC5646}"/>
                    </a:ext>
                  </a:extLst>
                </p:cNvPr>
                <p:cNvSpPr/>
                <p:nvPr/>
              </p:nvSpPr>
              <p:spPr>
                <a:xfrm>
                  <a:off x="10330945" y="314612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8660 h 130257"/>
                    <a:gd name="connsiteX1" fmla="*/ 0 w 122905"/>
                    <a:gd name="connsiteY1" fmla="*/ 34642 h 130257"/>
                    <a:gd name="connsiteX2" fmla="*/ 60623 w 122905"/>
                    <a:gd name="connsiteY2" fmla="*/ 121246 h 130257"/>
                    <a:gd name="connsiteX3" fmla="*/ 121246 w 122905"/>
                    <a:gd name="connsiteY3" fmla="*/ 103925 h 130257"/>
                    <a:gd name="connsiteX4" fmla="*/ 60623 w 12290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4" y="138567"/>
                        <a:pt x="121246" y="129906"/>
                        <a:pt x="121246" y="103925"/>
                      </a:cubicBezTo>
                      <a:cubicBezTo>
                        <a:pt x="129906" y="69283"/>
                        <a:pt x="10392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4" name="Graphic 1">
                <a:extLst>
                  <a:ext uri="{FF2B5EF4-FFF2-40B4-BE49-F238E27FC236}">
                    <a16:creationId xmlns:a16="http://schemas.microsoft.com/office/drawing/2014/main" xmlns="" id="{EE560126-2969-40DB-9C1B-5C0752BD7EC8}"/>
                  </a:ext>
                </a:extLst>
              </p:cNvPr>
              <p:cNvGrpSpPr/>
              <p:nvPr/>
            </p:nvGrpSpPr>
            <p:grpSpPr>
              <a:xfrm>
                <a:off x="10045151" y="3068181"/>
                <a:ext cx="121245" cy="1550215"/>
                <a:chOff x="10045151" y="3068181"/>
                <a:chExt cx="121245" cy="1550215"/>
              </a:xfrm>
              <a:grpFill/>
            </p:grpSpPr>
            <p:sp>
              <p:nvSpPr>
                <p:cNvPr id="589" name="Freeform: Shape 588">
                  <a:extLst>
                    <a:ext uri="{FF2B5EF4-FFF2-40B4-BE49-F238E27FC236}">
                      <a16:creationId xmlns:a16="http://schemas.microsoft.com/office/drawing/2014/main" xmlns="" id="{97B9F135-23CD-42D1-8DDF-484011CE01D7}"/>
                    </a:ext>
                  </a:extLst>
                </p:cNvPr>
                <p:cNvSpPr/>
                <p:nvPr/>
              </p:nvSpPr>
              <p:spPr>
                <a:xfrm>
                  <a:off x="10097113" y="3096327"/>
                  <a:ext cx="17321" cy="1480106"/>
                </a:xfrm>
                <a:custGeom>
                  <a:avLst/>
                  <a:gdLst>
                    <a:gd name="connsiteX0" fmla="*/ 0 w 17321"/>
                    <a:gd name="connsiteY0" fmla="*/ 6495 h 1480106"/>
                    <a:gd name="connsiteX1" fmla="*/ 0 w 17321"/>
                    <a:gd name="connsiteY1" fmla="*/ 1470106 h 1480106"/>
                    <a:gd name="connsiteX2" fmla="*/ 17321 w 17321"/>
                    <a:gd name="connsiteY2" fmla="*/ 1470106 h 1480106"/>
                    <a:gd name="connsiteX3" fmla="*/ 17321 w 17321"/>
                    <a:gd name="connsiteY3" fmla="*/ 6495 h 1480106"/>
                    <a:gd name="connsiteX4" fmla="*/ 0 w 17321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0" name="Freeform: Shape 589">
                  <a:extLst>
                    <a:ext uri="{FF2B5EF4-FFF2-40B4-BE49-F238E27FC236}">
                      <a16:creationId xmlns:a16="http://schemas.microsoft.com/office/drawing/2014/main" xmlns="" id="{C006F5A7-25ED-47CB-A4D0-0F359B45A547}"/>
                    </a:ext>
                  </a:extLst>
                </p:cNvPr>
                <p:cNvSpPr/>
                <p:nvPr/>
              </p:nvSpPr>
              <p:spPr>
                <a:xfrm>
                  <a:off x="10045151" y="4488490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062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062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25981"/>
                        <a:pt x="0" y="60623"/>
                      </a:cubicBezTo>
                      <a:cubicBezTo>
                        <a:pt x="0" y="95264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95264"/>
                        <a:pt x="121246" y="60623"/>
                      </a:cubicBezTo>
                      <a:cubicBezTo>
                        <a:pt x="121246" y="25981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1" name="Freeform: Shape 590">
                  <a:extLst>
                    <a:ext uri="{FF2B5EF4-FFF2-40B4-BE49-F238E27FC236}">
                      <a16:creationId xmlns:a16="http://schemas.microsoft.com/office/drawing/2014/main" xmlns="" id="{ECF66E6C-544C-4AB9-AE97-8036364CBE46}"/>
                    </a:ext>
                  </a:extLst>
                </p:cNvPr>
                <p:cNvSpPr/>
                <p:nvPr/>
              </p:nvSpPr>
              <p:spPr>
                <a:xfrm>
                  <a:off x="10045151" y="3068181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5" name="Graphic 1">
                <a:extLst>
                  <a:ext uri="{FF2B5EF4-FFF2-40B4-BE49-F238E27FC236}">
                    <a16:creationId xmlns:a16="http://schemas.microsoft.com/office/drawing/2014/main" xmlns="" id="{B76C5A9D-A850-48FC-AD02-F47F02452293}"/>
                  </a:ext>
                </a:extLst>
              </p:cNvPr>
              <p:cNvGrpSpPr/>
              <p:nvPr/>
            </p:nvGrpSpPr>
            <p:grpSpPr>
              <a:xfrm>
                <a:off x="9759357" y="3146125"/>
                <a:ext cx="121245" cy="1394327"/>
                <a:chOff x="9759357" y="3146125"/>
                <a:chExt cx="121245" cy="1394327"/>
              </a:xfrm>
              <a:grpFill/>
            </p:grpSpPr>
            <p:sp>
              <p:nvSpPr>
                <p:cNvPr id="586" name="Freeform: Shape 585">
                  <a:extLst>
                    <a:ext uri="{FF2B5EF4-FFF2-40B4-BE49-F238E27FC236}">
                      <a16:creationId xmlns:a16="http://schemas.microsoft.com/office/drawing/2014/main" xmlns="" id="{229EC000-5C31-4F8C-91C2-BC2A1C6CF71B}"/>
                    </a:ext>
                  </a:extLst>
                </p:cNvPr>
                <p:cNvSpPr/>
                <p:nvPr/>
              </p:nvSpPr>
              <p:spPr>
                <a:xfrm>
                  <a:off x="9811320" y="3170766"/>
                  <a:ext cx="17320" cy="1327723"/>
                </a:xfrm>
                <a:custGeom>
                  <a:avLst/>
                  <a:gdLst>
                    <a:gd name="connsiteX0" fmla="*/ 0 w 17320"/>
                    <a:gd name="connsiteY0" fmla="*/ 10000 h 1327723"/>
                    <a:gd name="connsiteX1" fmla="*/ 0 w 17320"/>
                    <a:gd name="connsiteY1" fmla="*/ 1317724 h 1327723"/>
                    <a:gd name="connsiteX2" fmla="*/ 17321 w 17320"/>
                    <a:gd name="connsiteY2" fmla="*/ 1317724 h 1327723"/>
                    <a:gd name="connsiteX3" fmla="*/ 17321 w 17320"/>
                    <a:gd name="connsiteY3" fmla="*/ 10000 h 1327723"/>
                    <a:gd name="connsiteX4" fmla="*/ 0 w 17320"/>
                    <a:gd name="connsiteY4" fmla="*/ 10000 h 1327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7723">
                      <a:moveTo>
                        <a:pt x="0" y="10000"/>
                      </a:moveTo>
                      <a:cubicBezTo>
                        <a:pt x="0" y="443021"/>
                        <a:pt x="0" y="884703"/>
                        <a:pt x="0" y="1317724"/>
                      </a:cubicBezTo>
                      <a:cubicBezTo>
                        <a:pt x="0" y="1326384"/>
                        <a:pt x="17321" y="1335044"/>
                        <a:pt x="17321" y="1317724"/>
                      </a:cubicBezTo>
                      <a:cubicBezTo>
                        <a:pt x="17321" y="884703"/>
                        <a:pt x="17321" y="443021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7" name="Freeform: Shape 586">
                  <a:extLst>
                    <a:ext uri="{FF2B5EF4-FFF2-40B4-BE49-F238E27FC236}">
                      <a16:creationId xmlns:a16="http://schemas.microsoft.com/office/drawing/2014/main" xmlns="" id="{DEE44B88-55BB-4F30-B29D-42951C3B507C}"/>
                    </a:ext>
                  </a:extLst>
                </p:cNvPr>
                <p:cNvSpPr/>
                <p:nvPr/>
              </p:nvSpPr>
              <p:spPr>
                <a:xfrm>
                  <a:off x="975935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5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4" y="138918"/>
                        <a:pt x="121245" y="130257"/>
                        <a:pt x="121245" y="95615"/>
                      </a:cubicBezTo>
                      <a:cubicBezTo>
                        <a:pt x="121245" y="60974"/>
                        <a:pt x="95264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8" name="Freeform: Shape 587">
                  <a:extLst>
                    <a:ext uri="{FF2B5EF4-FFF2-40B4-BE49-F238E27FC236}">
                      <a16:creationId xmlns:a16="http://schemas.microsoft.com/office/drawing/2014/main" xmlns="" id="{A542D34A-A52D-4D96-815F-5C242E1AB71E}"/>
                    </a:ext>
                  </a:extLst>
                </p:cNvPr>
                <p:cNvSpPr/>
                <p:nvPr/>
              </p:nvSpPr>
              <p:spPr>
                <a:xfrm>
                  <a:off x="975935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5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4" y="103925"/>
                        <a:pt x="121245" y="69283"/>
                        <a:pt x="121245" y="34642"/>
                      </a:cubicBezTo>
                      <a:cubicBezTo>
                        <a:pt x="121245" y="0"/>
                        <a:pt x="95264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6" name="Graphic 1">
                <a:extLst>
                  <a:ext uri="{FF2B5EF4-FFF2-40B4-BE49-F238E27FC236}">
                    <a16:creationId xmlns:a16="http://schemas.microsoft.com/office/drawing/2014/main" xmlns="" id="{61F07A28-894E-4CFE-8226-EAD7C2CF1EDA}"/>
                  </a:ext>
                </a:extLst>
              </p:cNvPr>
              <p:cNvGrpSpPr/>
              <p:nvPr/>
            </p:nvGrpSpPr>
            <p:grpSpPr>
              <a:xfrm>
                <a:off x="9464903" y="3347528"/>
                <a:ext cx="122591" cy="991519"/>
                <a:chOff x="9464903" y="3347528"/>
                <a:chExt cx="122591" cy="991519"/>
              </a:xfrm>
              <a:grpFill/>
            </p:grpSpPr>
            <p:sp>
              <p:nvSpPr>
                <p:cNvPr id="583" name="Freeform: Shape 582">
                  <a:extLst>
                    <a:ext uri="{FF2B5EF4-FFF2-40B4-BE49-F238E27FC236}">
                      <a16:creationId xmlns:a16="http://schemas.microsoft.com/office/drawing/2014/main" xmlns="" id="{684FB81E-A3A3-4A6E-98C8-08267638FC0B}"/>
                    </a:ext>
                  </a:extLst>
                </p:cNvPr>
                <p:cNvSpPr/>
                <p:nvPr/>
              </p:nvSpPr>
              <p:spPr>
                <a:xfrm>
                  <a:off x="9516865" y="3390781"/>
                  <a:ext cx="17320" cy="899858"/>
                </a:xfrm>
                <a:custGeom>
                  <a:avLst/>
                  <a:gdLst>
                    <a:gd name="connsiteX0" fmla="*/ 0 w 17320"/>
                    <a:gd name="connsiteY0" fmla="*/ 6495 h 899858"/>
                    <a:gd name="connsiteX1" fmla="*/ 0 w 17320"/>
                    <a:gd name="connsiteY1" fmla="*/ 889858 h 899858"/>
                    <a:gd name="connsiteX2" fmla="*/ 17321 w 17320"/>
                    <a:gd name="connsiteY2" fmla="*/ 889858 h 899858"/>
                    <a:gd name="connsiteX3" fmla="*/ 17321 w 17320"/>
                    <a:gd name="connsiteY3" fmla="*/ 6495 h 899858"/>
                    <a:gd name="connsiteX4" fmla="*/ 0 w 17320"/>
                    <a:gd name="connsiteY4" fmla="*/ 6495 h 89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899858">
                      <a:moveTo>
                        <a:pt x="0" y="6495"/>
                      </a:moveTo>
                      <a:cubicBezTo>
                        <a:pt x="0" y="300950"/>
                        <a:pt x="0" y="595404"/>
                        <a:pt x="0" y="889858"/>
                      </a:cubicBezTo>
                      <a:cubicBezTo>
                        <a:pt x="0" y="898518"/>
                        <a:pt x="17321" y="907179"/>
                        <a:pt x="17321" y="889858"/>
                      </a:cubicBezTo>
                      <a:cubicBezTo>
                        <a:pt x="17321" y="595404"/>
                        <a:pt x="17321" y="30095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4" name="Freeform: Shape 583">
                  <a:extLst>
                    <a:ext uri="{FF2B5EF4-FFF2-40B4-BE49-F238E27FC236}">
                      <a16:creationId xmlns:a16="http://schemas.microsoft.com/office/drawing/2014/main" xmlns="" id="{85D6DD9F-194B-4251-9421-B3E7463F7102}"/>
                    </a:ext>
                  </a:extLst>
                </p:cNvPr>
                <p:cNvSpPr/>
                <p:nvPr/>
              </p:nvSpPr>
              <p:spPr>
                <a:xfrm>
                  <a:off x="9464903" y="4198504"/>
                  <a:ext cx="122591" cy="140544"/>
                </a:xfrm>
                <a:custGeom>
                  <a:avLst/>
                  <a:gdLst>
                    <a:gd name="connsiteX0" fmla="*/ 60623 w 122591"/>
                    <a:gd name="connsiteY0" fmla="*/ 30173 h 140544"/>
                    <a:gd name="connsiteX1" fmla="*/ 0 w 122591"/>
                    <a:gd name="connsiteY1" fmla="*/ 12852 h 140544"/>
                    <a:gd name="connsiteX2" fmla="*/ 60623 w 122591"/>
                    <a:gd name="connsiteY2" fmla="*/ 108117 h 140544"/>
                    <a:gd name="connsiteX3" fmla="*/ 121246 w 122591"/>
                    <a:gd name="connsiteY3" fmla="*/ 125438 h 140544"/>
                    <a:gd name="connsiteX4" fmla="*/ 60623 w 122591"/>
                    <a:gd name="connsiteY4" fmla="*/ 30173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544">
                      <a:moveTo>
                        <a:pt x="60623" y="30173"/>
                      </a:moveTo>
                      <a:cubicBezTo>
                        <a:pt x="25981" y="4192"/>
                        <a:pt x="0" y="-13129"/>
                        <a:pt x="0" y="12852"/>
                      </a:cubicBezTo>
                      <a:cubicBezTo>
                        <a:pt x="0" y="30173"/>
                        <a:pt x="25981" y="73475"/>
                        <a:pt x="60623" y="108117"/>
                      </a:cubicBezTo>
                      <a:cubicBezTo>
                        <a:pt x="95264" y="142759"/>
                        <a:pt x="121246" y="151419"/>
                        <a:pt x="121246" y="125438"/>
                      </a:cubicBezTo>
                      <a:cubicBezTo>
                        <a:pt x="129906" y="99456"/>
                        <a:pt x="95264" y="56154"/>
                        <a:pt x="60623" y="3017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5" name="Freeform: Shape 584">
                  <a:extLst>
                    <a:ext uri="{FF2B5EF4-FFF2-40B4-BE49-F238E27FC236}">
                      <a16:creationId xmlns:a16="http://schemas.microsoft.com/office/drawing/2014/main" xmlns="" id="{D424A2DC-EF5A-4496-9FA7-068B4D4BE9CE}"/>
                    </a:ext>
                  </a:extLst>
                </p:cNvPr>
                <p:cNvSpPr/>
                <p:nvPr/>
              </p:nvSpPr>
              <p:spPr>
                <a:xfrm>
                  <a:off x="9464903" y="3347528"/>
                  <a:ext cx="122591" cy="136703"/>
                </a:xfrm>
                <a:custGeom>
                  <a:avLst/>
                  <a:gdLst>
                    <a:gd name="connsiteX0" fmla="*/ 60623 w 122591"/>
                    <a:gd name="connsiteY0" fmla="*/ 32427 h 136703"/>
                    <a:gd name="connsiteX1" fmla="*/ 0 w 122591"/>
                    <a:gd name="connsiteY1" fmla="*/ 127692 h 136703"/>
                    <a:gd name="connsiteX2" fmla="*/ 60623 w 122591"/>
                    <a:gd name="connsiteY2" fmla="*/ 110371 h 136703"/>
                    <a:gd name="connsiteX3" fmla="*/ 121246 w 122591"/>
                    <a:gd name="connsiteY3" fmla="*/ 15107 h 136703"/>
                    <a:gd name="connsiteX4" fmla="*/ 60623 w 122591"/>
                    <a:gd name="connsiteY4" fmla="*/ 32427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6703">
                      <a:moveTo>
                        <a:pt x="60623" y="32427"/>
                      </a:moveTo>
                      <a:cubicBezTo>
                        <a:pt x="25981" y="67069"/>
                        <a:pt x="0" y="110371"/>
                        <a:pt x="0" y="127692"/>
                      </a:cubicBezTo>
                      <a:cubicBezTo>
                        <a:pt x="0" y="145013"/>
                        <a:pt x="25981" y="136353"/>
                        <a:pt x="60623" y="110371"/>
                      </a:cubicBezTo>
                      <a:cubicBezTo>
                        <a:pt x="95264" y="84390"/>
                        <a:pt x="121246" y="41088"/>
                        <a:pt x="121246" y="15107"/>
                      </a:cubicBezTo>
                      <a:cubicBezTo>
                        <a:pt x="129906" y="-10875"/>
                        <a:pt x="95264" y="-2214"/>
                        <a:pt x="60623" y="3242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7" name="Graphic 1">
                <a:extLst>
                  <a:ext uri="{FF2B5EF4-FFF2-40B4-BE49-F238E27FC236}">
                    <a16:creationId xmlns:a16="http://schemas.microsoft.com/office/drawing/2014/main" xmlns="" id="{62B0EDA1-D277-4046-AD35-89339FBA2D67}"/>
                  </a:ext>
                </a:extLst>
              </p:cNvPr>
              <p:cNvGrpSpPr/>
              <p:nvPr/>
            </p:nvGrpSpPr>
            <p:grpSpPr>
              <a:xfrm>
                <a:off x="9179109" y="3639768"/>
                <a:ext cx="121245" cy="400038"/>
                <a:chOff x="9179109" y="3639768"/>
                <a:chExt cx="121245" cy="400038"/>
              </a:xfrm>
              <a:grpFill/>
            </p:grpSpPr>
            <p:sp>
              <p:nvSpPr>
                <p:cNvPr id="580" name="Freeform: Shape 579">
                  <a:extLst>
                    <a:ext uri="{FF2B5EF4-FFF2-40B4-BE49-F238E27FC236}">
                      <a16:creationId xmlns:a16="http://schemas.microsoft.com/office/drawing/2014/main" xmlns="" id="{58CFF595-330B-4D9D-8FFA-869C07F53186}"/>
                    </a:ext>
                  </a:extLst>
                </p:cNvPr>
                <p:cNvSpPr/>
                <p:nvPr/>
              </p:nvSpPr>
              <p:spPr>
                <a:xfrm>
                  <a:off x="9231071" y="3702556"/>
                  <a:ext cx="17321" cy="276308"/>
                </a:xfrm>
                <a:custGeom>
                  <a:avLst/>
                  <a:gdLst>
                    <a:gd name="connsiteX0" fmla="*/ 0 w 17321"/>
                    <a:gd name="connsiteY0" fmla="*/ 6495 h 276308"/>
                    <a:gd name="connsiteX1" fmla="*/ 0 w 17321"/>
                    <a:gd name="connsiteY1" fmla="*/ 266308 h 276308"/>
                    <a:gd name="connsiteX2" fmla="*/ 17321 w 17321"/>
                    <a:gd name="connsiteY2" fmla="*/ 266308 h 276308"/>
                    <a:gd name="connsiteX3" fmla="*/ 17321 w 17321"/>
                    <a:gd name="connsiteY3" fmla="*/ 6495 h 276308"/>
                    <a:gd name="connsiteX4" fmla="*/ 0 w 17321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1" name="Freeform: Shape 580">
                  <a:extLst>
                    <a:ext uri="{FF2B5EF4-FFF2-40B4-BE49-F238E27FC236}">
                      <a16:creationId xmlns:a16="http://schemas.microsoft.com/office/drawing/2014/main" xmlns="" id="{FFD27C88-0926-488E-8128-F0AF1601535D}"/>
                    </a:ext>
                  </a:extLst>
                </p:cNvPr>
                <p:cNvSpPr/>
                <p:nvPr/>
              </p:nvSpPr>
              <p:spPr>
                <a:xfrm>
                  <a:off x="9179109" y="3898235"/>
                  <a:ext cx="121245" cy="141572"/>
                </a:xfrm>
                <a:custGeom>
                  <a:avLst/>
                  <a:gdLst>
                    <a:gd name="connsiteX0" fmla="*/ 0 w 121245"/>
                    <a:gd name="connsiteY0" fmla="*/ 1346 h 141572"/>
                    <a:gd name="connsiteX1" fmla="*/ 60623 w 121245"/>
                    <a:gd name="connsiteY1" fmla="*/ 79290 h 141572"/>
                    <a:gd name="connsiteX2" fmla="*/ 121246 w 121245"/>
                    <a:gd name="connsiteY2" fmla="*/ 139913 h 141572"/>
                    <a:gd name="connsiteX3" fmla="*/ 60623 w 121245"/>
                    <a:gd name="connsiteY3" fmla="*/ 61969 h 141572"/>
                    <a:gd name="connsiteX4" fmla="*/ 0 w 121245"/>
                    <a:gd name="connsiteY4" fmla="*/ 1346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0" y="1346"/>
                      </a:moveTo>
                      <a:cubicBezTo>
                        <a:pt x="0" y="1346"/>
                        <a:pt x="25982" y="44648"/>
                        <a:pt x="60623" y="79290"/>
                      </a:cubicBezTo>
                      <a:cubicBezTo>
                        <a:pt x="95264" y="122592"/>
                        <a:pt x="121246" y="148573"/>
                        <a:pt x="121246" y="139913"/>
                      </a:cubicBezTo>
                      <a:cubicBezTo>
                        <a:pt x="121246" y="131252"/>
                        <a:pt x="95264" y="96611"/>
                        <a:pt x="60623" y="61969"/>
                      </a:cubicBezTo>
                      <a:cubicBezTo>
                        <a:pt x="25982" y="27327"/>
                        <a:pt x="0" y="-7314"/>
                        <a:pt x="0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2" name="Freeform: Shape 581">
                  <a:extLst>
                    <a:ext uri="{FF2B5EF4-FFF2-40B4-BE49-F238E27FC236}">
                      <a16:creationId xmlns:a16="http://schemas.microsoft.com/office/drawing/2014/main" xmlns="" id="{86FD10D8-1C68-4DEB-8391-8C4AC9D4256A}"/>
                    </a:ext>
                  </a:extLst>
                </p:cNvPr>
                <p:cNvSpPr/>
                <p:nvPr/>
              </p:nvSpPr>
              <p:spPr>
                <a:xfrm>
                  <a:off x="9179109" y="3639768"/>
                  <a:ext cx="121245" cy="138566"/>
                </a:xfrm>
                <a:custGeom>
                  <a:avLst/>
                  <a:gdLst>
                    <a:gd name="connsiteX0" fmla="*/ 60623 w 121245"/>
                    <a:gd name="connsiteY0" fmla="*/ 60623 h 138566"/>
                    <a:gd name="connsiteX1" fmla="*/ 0 w 121245"/>
                    <a:gd name="connsiteY1" fmla="*/ 138567 h 138566"/>
                    <a:gd name="connsiteX2" fmla="*/ 60623 w 121245"/>
                    <a:gd name="connsiteY2" fmla="*/ 77944 h 138566"/>
                    <a:gd name="connsiteX3" fmla="*/ 121246 w 121245"/>
                    <a:gd name="connsiteY3" fmla="*/ 0 h 138566"/>
                    <a:gd name="connsiteX4" fmla="*/ 60623 w 121245"/>
                    <a:gd name="connsiteY4" fmla="*/ 6062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566">
                      <a:moveTo>
                        <a:pt x="60623" y="60623"/>
                      </a:moveTo>
                      <a:cubicBezTo>
                        <a:pt x="25982" y="103925"/>
                        <a:pt x="0" y="138567"/>
                        <a:pt x="0" y="138567"/>
                      </a:cubicBezTo>
                      <a:cubicBezTo>
                        <a:pt x="0" y="138567"/>
                        <a:pt x="25982" y="112586"/>
                        <a:pt x="60623" y="77944"/>
                      </a:cubicBezTo>
                      <a:cubicBezTo>
                        <a:pt x="95264" y="43302"/>
                        <a:pt x="121246" y="8660"/>
                        <a:pt x="121246" y="0"/>
                      </a:cubicBezTo>
                      <a:cubicBezTo>
                        <a:pt x="12124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8" name="Graphic 1">
                <a:extLst>
                  <a:ext uri="{FF2B5EF4-FFF2-40B4-BE49-F238E27FC236}">
                    <a16:creationId xmlns:a16="http://schemas.microsoft.com/office/drawing/2014/main" xmlns="" id="{7924801C-DAEC-4F00-94F0-2702B0238ED9}"/>
                  </a:ext>
                </a:extLst>
              </p:cNvPr>
              <p:cNvGrpSpPr/>
              <p:nvPr/>
            </p:nvGrpSpPr>
            <p:grpSpPr>
              <a:xfrm>
                <a:off x="8884655" y="3573720"/>
                <a:ext cx="121245" cy="539136"/>
                <a:chOff x="8884655" y="3573720"/>
                <a:chExt cx="121245" cy="539136"/>
              </a:xfrm>
              <a:grpFill/>
            </p:grpSpPr>
            <p:sp>
              <p:nvSpPr>
                <p:cNvPr id="577" name="Freeform: Shape 576">
                  <a:extLst>
                    <a:ext uri="{FF2B5EF4-FFF2-40B4-BE49-F238E27FC236}">
                      <a16:creationId xmlns:a16="http://schemas.microsoft.com/office/drawing/2014/main" xmlns="" id="{05D154D4-1DF7-4AA4-A205-9E3AA20DB9E0}"/>
                    </a:ext>
                  </a:extLst>
                </p:cNvPr>
                <p:cNvSpPr/>
                <p:nvPr/>
              </p:nvSpPr>
              <p:spPr>
                <a:xfrm>
                  <a:off x="8936618" y="3629768"/>
                  <a:ext cx="19087" cy="427040"/>
                </a:xfrm>
                <a:custGeom>
                  <a:avLst/>
                  <a:gdLst>
                    <a:gd name="connsiteX0" fmla="*/ 0 w 19087"/>
                    <a:gd name="connsiteY0" fmla="*/ 10000 h 427040"/>
                    <a:gd name="connsiteX1" fmla="*/ 0 w 19087"/>
                    <a:gd name="connsiteY1" fmla="*/ 417040 h 427040"/>
                    <a:gd name="connsiteX2" fmla="*/ 17321 w 19087"/>
                    <a:gd name="connsiteY2" fmla="*/ 417040 h 427040"/>
                    <a:gd name="connsiteX3" fmla="*/ 17321 w 19087"/>
                    <a:gd name="connsiteY3" fmla="*/ 10000 h 427040"/>
                    <a:gd name="connsiteX4" fmla="*/ 0 w 19087"/>
                    <a:gd name="connsiteY4" fmla="*/ 10000 h 427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7" h="42704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17040"/>
                      </a:cubicBezTo>
                      <a:cubicBezTo>
                        <a:pt x="0" y="425700"/>
                        <a:pt x="17321" y="434361"/>
                        <a:pt x="17321" y="417040"/>
                      </a:cubicBezTo>
                      <a:cubicBezTo>
                        <a:pt x="17321" y="278473"/>
                        <a:pt x="17321" y="139906"/>
                        <a:pt x="1732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8" name="Freeform: Shape 577">
                  <a:extLst>
                    <a:ext uri="{FF2B5EF4-FFF2-40B4-BE49-F238E27FC236}">
                      <a16:creationId xmlns:a16="http://schemas.microsoft.com/office/drawing/2014/main" xmlns="" id="{EBC3D1FF-F7A9-4018-A43F-B066796C9E60}"/>
                    </a:ext>
                  </a:extLst>
                </p:cNvPr>
                <p:cNvSpPr/>
                <p:nvPr/>
              </p:nvSpPr>
              <p:spPr>
                <a:xfrm>
                  <a:off x="8884655" y="3573720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5425 h 145670"/>
                    <a:gd name="connsiteX1" fmla="*/ 60623 w 121245"/>
                    <a:gd name="connsiteY1" fmla="*/ 92030 h 145670"/>
                    <a:gd name="connsiteX2" fmla="*/ 121246 w 121245"/>
                    <a:gd name="connsiteY2" fmla="*/ 143992 h 145670"/>
                    <a:gd name="connsiteX3" fmla="*/ 60623 w 121245"/>
                    <a:gd name="connsiteY3" fmla="*/ 57388 h 145670"/>
                    <a:gd name="connsiteX4" fmla="*/ 0 w 121245"/>
                    <a:gd name="connsiteY4" fmla="*/ 542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5425"/>
                      </a:moveTo>
                      <a:cubicBezTo>
                        <a:pt x="0" y="22746"/>
                        <a:pt x="25982" y="57388"/>
                        <a:pt x="60623" y="92030"/>
                      </a:cubicBezTo>
                      <a:cubicBezTo>
                        <a:pt x="95265" y="126671"/>
                        <a:pt x="121246" y="152652"/>
                        <a:pt x="121246" y="143992"/>
                      </a:cubicBezTo>
                      <a:cubicBezTo>
                        <a:pt x="121246" y="135332"/>
                        <a:pt x="95265" y="100690"/>
                        <a:pt x="60623" y="57388"/>
                      </a:cubicBezTo>
                      <a:cubicBezTo>
                        <a:pt x="34642" y="14086"/>
                        <a:pt x="0" y="-11895"/>
                        <a:pt x="0" y="542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9" name="Freeform: Shape 578">
                  <a:extLst>
                    <a:ext uri="{FF2B5EF4-FFF2-40B4-BE49-F238E27FC236}">
                      <a16:creationId xmlns:a16="http://schemas.microsoft.com/office/drawing/2014/main" xmlns="" id="{D77B09D5-9A1C-4851-8456-65BB8E1FFDBF}"/>
                    </a:ext>
                  </a:extLst>
                </p:cNvPr>
                <p:cNvSpPr/>
                <p:nvPr/>
              </p:nvSpPr>
              <p:spPr>
                <a:xfrm>
                  <a:off x="8884655" y="396718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9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2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34642" y="88283"/>
                        <a:pt x="0" y="131585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9" name="Graphic 1">
                <a:extLst>
                  <a:ext uri="{FF2B5EF4-FFF2-40B4-BE49-F238E27FC236}">
                    <a16:creationId xmlns:a16="http://schemas.microsoft.com/office/drawing/2014/main" xmlns="" id="{FAB7023D-737C-4F59-B8F1-AF32FE0EE7B2}"/>
                  </a:ext>
                </a:extLst>
              </p:cNvPr>
              <p:cNvGrpSpPr/>
              <p:nvPr/>
            </p:nvGrpSpPr>
            <p:grpSpPr>
              <a:xfrm>
                <a:off x="8598861" y="3292153"/>
                <a:ext cx="121245" cy="1102271"/>
                <a:chOff x="8598861" y="3292153"/>
                <a:chExt cx="121245" cy="1102271"/>
              </a:xfrm>
              <a:grpFill/>
            </p:grpSpPr>
            <p:sp>
              <p:nvSpPr>
                <p:cNvPr id="574" name="Freeform: Shape 573">
                  <a:extLst>
                    <a:ext uri="{FF2B5EF4-FFF2-40B4-BE49-F238E27FC236}">
                      <a16:creationId xmlns:a16="http://schemas.microsoft.com/office/drawing/2014/main" xmlns="" id="{FAC297B6-B082-41C1-A549-430881FE1E41}"/>
                    </a:ext>
                  </a:extLst>
                </p:cNvPr>
                <p:cNvSpPr/>
                <p:nvPr/>
              </p:nvSpPr>
              <p:spPr>
                <a:xfrm>
                  <a:off x="8650823" y="3338819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4 h 1012443"/>
                    <a:gd name="connsiteX2" fmla="*/ 17321 w 17320"/>
                    <a:gd name="connsiteY2" fmla="*/ 1002444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4"/>
                      </a:cubicBezTo>
                      <a:cubicBezTo>
                        <a:pt x="0" y="1011104"/>
                        <a:pt x="17321" y="1019764"/>
                        <a:pt x="17321" y="1002444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5" name="Freeform: Shape 574">
                  <a:extLst>
                    <a:ext uri="{FF2B5EF4-FFF2-40B4-BE49-F238E27FC236}">
                      <a16:creationId xmlns:a16="http://schemas.microsoft.com/office/drawing/2014/main" xmlns="" id="{4DE9FF87-DEEB-4DB8-94EF-B8909749D309}"/>
                    </a:ext>
                  </a:extLst>
                </p:cNvPr>
                <p:cNvSpPr/>
                <p:nvPr/>
              </p:nvSpPr>
              <p:spPr>
                <a:xfrm>
                  <a:off x="8598861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4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4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6" name="Freeform: Shape 575">
                  <a:extLst>
                    <a:ext uri="{FF2B5EF4-FFF2-40B4-BE49-F238E27FC236}">
                      <a16:creationId xmlns:a16="http://schemas.microsoft.com/office/drawing/2014/main" xmlns="" id="{4723623E-38BE-43DC-95B5-8323C0A4A2EF}"/>
                    </a:ext>
                  </a:extLst>
                </p:cNvPr>
                <p:cNvSpPr/>
                <p:nvPr/>
              </p:nvSpPr>
              <p:spPr>
                <a:xfrm>
                  <a:off x="859886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19612 h 138132"/>
                    <a:gd name="connsiteX2" fmla="*/ 60623 w 121245"/>
                    <a:gd name="connsiteY2" fmla="*/ 110952 h 138132"/>
                    <a:gd name="connsiteX3" fmla="*/ 121246 w 121245"/>
                    <a:gd name="connsiteY3" fmla="*/ 15687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1" y="50329"/>
                        <a:pt x="0" y="93631"/>
                        <a:pt x="0" y="119612"/>
                      </a:cubicBezTo>
                      <a:cubicBezTo>
                        <a:pt x="0" y="145594"/>
                        <a:pt x="25981" y="145594"/>
                        <a:pt x="60623" y="110952"/>
                      </a:cubicBezTo>
                      <a:cubicBezTo>
                        <a:pt x="95264" y="76310"/>
                        <a:pt x="121246" y="33008"/>
                        <a:pt x="121246" y="15687"/>
                      </a:cubicBezTo>
                      <a:cubicBezTo>
                        <a:pt x="121246" y="-10294"/>
                        <a:pt x="95264" y="-1633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0" name="Graphic 1">
                <a:extLst>
                  <a:ext uri="{FF2B5EF4-FFF2-40B4-BE49-F238E27FC236}">
                    <a16:creationId xmlns:a16="http://schemas.microsoft.com/office/drawing/2014/main" xmlns="" id="{B1A90033-F2CC-4272-9588-F5A444061416}"/>
                  </a:ext>
                </a:extLst>
              </p:cNvPr>
              <p:cNvGrpSpPr/>
              <p:nvPr/>
            </p:nvGrpSpPr>
            <p:grpSpPr>
              <a:xfrm>
                <a:off x="8313067" y="3113348"/>
                <a:ext cx="121245" cy="1451219"/>
                <a:chOff x="8313067" y="3113348"/>
                <a:chExt cx="121245" cy="1451219"/>
              </a:xfrm>
              <a:grpFill/>
            </p:grpSpPr>
            <p:sp>
              <p:nvSpPr>
                <p:cNvPr id="571" name="Freeform: Shape 570">
                  <a:extLst>
                    <a:ext uri="{FF2B5EF4-FFF2-40B4-BE49-F238E27FC236}">
                      <a16:creationId xmlns:a16="http://schemas.microsoft.com/office/drawing/2014/main" xmlns="" id="{545B1135-915C-44C8-AD20-3BE9BD1073A4}"/>
                    </a:ext>
                  </a:extLst>
                </p:cNvPr>
                <p:cNvSpPr/>
                <p:nvPr/>
              </p:nvSpPr>
              <p:spPr>
                <a:xfrm>
                  <a:off x="8365029" y="3150455"/>
                  <a:ext cx="17321" cy="1391337"/>
                </a:xfrm>
                <a:custGeom>
                  <a:avLst/>
                  <a:gdLst>
                    <a:gd name="connsiteX0" fmla="*/ 0 w 17321"/>
                    <a:gd name="connsiteY0" fmla="*/ 12991 h 1391337"/>
                    <a:gd name="connsiteX1" fmla="*/ 0 w 17321"/>
                    <a:gd name="connsiteY1" fmla="*/ 1381337 h 1391337"/>
                    <a:gd name="connsiteX2" fmla="*/ 17321 w 17321"/>
                    <a:gd name="connsiteY2" fmla="*/ 1381337 h 1391337"/>
                    <a:gd name="connsiteX3" fmla="*/ 17321 w 17321"/>
                    <a:gd name="connsiteY3" fmla="*/ 12991 h 1391337"/>
                    <a:gd name="connsiteX4" fmla="*/ 0 w 17321"/>
                    <a:gd name="connsiteY4" fmla="*/ 12991 h 139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391337">
                      <a:moveTo>
                        <a:pt x="0" y="12991"/>
                      </a:moveTo>
                      <a:cubicBezTo>
                        <a:pt x="0" y="471993"/>
                        <a:pt x="0" y="930995"/>
                        <a:pt x="0" y="1381337"/>
                      </a:cubicBezTo>
                      <a:cubicBezTo>
                        <a:pt x="0" y="1389997"/>
                        <a:pt x="17321" y="1398658"/>
                        <a:pt x="17321" y="1381337"/>
                      </a:cubicBezTo>
                      <a:cubicBezTo>
                        <a:pt x="17321" y="922335"/>
                        <a:pt x="17321" y="463332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2" name="Freeform: Shape 571">
                  <a:extLst>
                    <a:ext uri="{FF2B5EF4-FFF2-40B4-BE49-F238E27FC236}">
                      <a16:creationId xmlns:a16="http://schemas.microsoft.com/office/drawing/2014/main" xmlns="" id="{DD7A35B7-8D7F-4E87-B522-5EB7506C39D9}"/>
                    </a:ext>
                  </a:extLst>
                </p:cNvPr>
                <p:cNvSpPr/>
                <p:nvPr/>
              </p:nvSpPr>
              <p:spPr>
                <a:xfrm>
                  <a:off x="8313067" y="3113348"/>
                  <a:ext cx="121245" cy="122504"/>
                </a:xfrm>
                <a:custGeom>
                  <a:avLst/>
                  <a:gdLst>
                    <a:gd name="connsiteX0" fmla="*/ 60623 w 121245"/>
                    <a:gd name="connsiteY0" fmla="*/ 6795 h 122504"/>
                    <a:gd name="connsiteX1" fmla="*/ 0 w 121245"/>
                    <a:gd name="connsiteY1" fmla="*/ 41437 h 122504"/>
                    <a:gd name="connsiteX2" fmla="*/ 60623 w 121245"/>
                    <a:gd name="connsiteY2" fmla="*/ 119381 h 122504"/>
                    <a:gd name="connsiteX3" fmla="*/ 121246 w 121245"/>
                    <a:gd name="connsiteY3" fmla="*/ 84739 h 122504"/>
                    <a:gd name="connsiteX4" fmla="*/ 60623 w 121245"/>
                    <a:gd name="connsiteY4" fmla="*/ 6795 h 122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504">
                      <a:moveTo>
                        <a:pt x="60623" y="6795"/>
                      </a:moveTo>
                      <a:cubicBezTo>
                        <a:pt x="25982" y="-10526"/>
                        <a:pt x="0" y="6795"/>
                        <a:pt x="0" y="41437"/>
                      </a:cubicBezTo>
                      <a:cubicBezTo>
                        <a:pt x="0" y="76078"/>
                        <a:pt x="25982" y="110720"/>
                        <a:pt x="60623" y="119381"/>
                      </a:cubicBezTo>
                      <a:cubicBezTo>
                        <a:pt x="95264" y="128041"/>
                        <a:pt x="121246" y="119381"/>
                        <a:pt x="121246" y="84739"/>
                      </a:cubicBezTo>
                      <a:cubicBezTo>
                        <a:pt x="121246" y="58758"/>
                        <a:pt x="95264" y="24116"/>
                        <a:pt x="60623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3" name="Freeform: Shape 572">
                  <a:extLst>
                    <a:ext uri="{FF2B5EF4-FFF2-40B4-BE49-F238E27FC236}">
                      <a16:creationId xmlns:a16="http://schemas.microsoft.com/office/drawing/2014/main" xmlns="" id="{30E82311-C9B7-43FC-A5B1-6EF5FC683AA0}"/>
                    </a:ext>
                  </a:extLst>
                </p:cNvPr>
                <p:cNvSpPr/>
                <p:nvPr/>
              </p:nvSpPr>
              <p:spPr>
                <a:xfrm>
                  <a:off x="8313067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2" y="11908"/>
                        <a:pt x="0" y="46550"/>
                        <a:pt x="0" y="81191"/>
                      </a:cubicBezTo>
                      <a:cubicBezTo>
                        <a:pt x="0" y="115833"/>
                        <a:pt x="25982" y="133154"/>
                        <a:pt x="60623" y="115833"/>
                      </a:cubicBezTo>
                      <a:cubicBezTo>
                        <a:pt x="95264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4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1" name="Graphic 1">
                <a:extLst>
                  <a:ext uri="{FF2B5EF4-FFF2-40B4-BE49-F238E27FC236}">
                    <a16:creationId xmlns:a16="http://schemas.microsoft.com/office/drawing/2014/main" xmlns="" id="{72E70AEE-4ECD-4916-929F-1A9BCB8DA085}"/>
                  </a:ext>
                </a:extLst>
              </p:cNvPr>
              <p:cNvGrpSpPr/>
              <p:nvPr/>
            </p:nvGrpSpPr>
            <p:grpSpPr>
              <a:xfrm>
                <a:off x="8018613" y="3075495"/>
                <a:ext cx="122591" cy="1535586"/>
                <a:chOff x="8018613" y="3075495"/>
                <a:chExt cx="122591" cy="1535586"/>
              </a:xfrm>
              <a:grpFill/>
            </p:grpSpPr>
            <p:sp>
              <p:nvSpPr>
                <p:cNvPr id="568" name="Freeform: Shape 567">
                  <a:extLst>
                    <a:ext uri="{FF2B5EF4-FFF2-40B4-BE49-F238E27FC236}">
                      <a16:creationId xmlns:a16="http://schemas.microsoft.com/office/drawing/2014/main" xmlns="" id="{A8A224BE-55CD-459D-A3A0-ED2C3E14D7DF}"/>
                    </a:ext>
                  </a:extLst>
                </p:cNvPr>
                <p:cNvSpPr/>
                <p:nvPr/>
              </p:nvSpPr>
              <p:spPr>
                <a:xfrm>
                  <a:off x="8070576" y="3110143"/>
                  <a:ext cx="17320" cy="1474950"/>
                </a:xfrm>
                <a:custGeom>
                  <a:avLst/>
                  <a:gdLst>
                    <a:gd name="connsiteX0" fmla="*/ 0 w 17320"/>
                    <a:gd name="connsiteY0" fmla="*/ 10000 h 1474950"/>
                    <a:gd name="connsiteX1" fmla="*/ 0 w 17320"/>
                    <a:gd name="connsiteY1" fmla="*/ 1464951 h 1474950"/>
                    <a:gd name="connsiteX2" fmla="*/ 17321 w 17320"/>
                    <a:gd name="connsiteY2" fmla="*/ 1464951 h 1474950"/>
                    <a:gd name="connsiteX3" fmla="*/ 17321 w 17320"/>
                    <a:gd name="connsiteY3" fmla="*/ 10000 h 1474950"/>
                    <a:gd name="connsiteX4" fmla="*/ 0 w 17320"/>
                    <a:gd name="connsiteY4" fmla="*/ 10000 h 1474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4950">
                      <a:moveTo>
                        <a:pt x="0" y="10000"/>
                      </a:moveTo>
                      <a:cubicBezTo>
                        <a:pt x="0" y="494984"/>
                        <a:pt x="0" y="979967"/>
                        <a:pt x="0" y="1464951"/>
                      </a:cubicBezTo>
                      <a:cubicBezTo>
                        <a:pt x="0" y="1473611"/>
                        <a:pt x="17321" y="1482271"/>
                        <a:pt x="17321" y="1464951"/>
                      </a:cubicBezTo>
                      <a:cubicBezTo>
                        <a:pt x="17321" y="979967"/>
                        <a:pt x="17321" y="49498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9" name="Freeform: Shape 568">
                  <a:extLst>
                    <a:ext uri="{FF2B5EF4-FFF2-40B4-BE49-F238E27FC236}">
                      <a16:creationId xmlns:a16="http://schemas.microsoft.com/office/drawing/2014/main" xmlns="" id="{348CC46C-260B-40A8-8D9A-23D585BAC126}"/>
                    </a:ext>
                  </a:extLst>
                </p:cNvPr>
                <p:cNvSpPr/>
                <p:nvPr/>
              </p:nvSpPr>
              <p:spPr>
                <a:xfrm>
                  <a:off x="8018613" y="3075495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1346 h 131252"/>
                    <a:gd name="connsiteX1" fmla="*/ 0 w 122591"/>
                    <a:gd name="connsiteY1" fmla="*/ 79290 h 131252"/>
                    <a:gd name="connsiteX2" fmla="*/ 60623 w 122591"/>
                    <a:gd name="connsiteY2" fmla="*/ 131252 h 131252"/>
                    <a:gd name="connsiteX3" fmla="*/ 121246 w 122591"/>
                    <a:gd name="connsiteY3" fmla="*/ 61969 h 131252"/>
                    <a:gd name="connsiteX4" fmla="*/ 60623 w 122591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1346"/>
                      </a:moveTo>
                      <a:cubicBezTo>
                        <a:pt x="25982" y="10006"/>
                        <a:pt x="0" y="44648"/>
                        <a:pt x="0" y="79290"/>
                      </a:cubicBezTo>
                      <a:cubicBezTo>
                        <a:pt x="0" y="113931"/>
                        <a:pt x="25982" y="131252"/>
                        <a:pt x="60623" y="131252"/>
                      </a:cubicBezTo>
                      <a:cubicBezTo>
                        <a:pt x="95265" y="131252"/>
                        <a:pt x="121246" y="96611"/>
                        <a:pt x="121246" y="61969"/>
                      </a:cubicBezTo>
                      <a:cubicBezTo>
                        <a:pt x="12990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0" name="Freeform: Shape 569">
                  <a:extLst>
                    <a:ext uri="{FF2B5EF4-FFF2-40B4-BE49-F238E27FC236}">
                      <a16:creationId xmlns:a16="http://schemas.microsoft.com/office/drawing/2014/main" xmlns="" id="{7405C0FF-DEFB-462C-B2B5-E3879CE4784B}"/>
                    </a:ext>
                  </a:extLst>
                </p:cNvPr>
                <p:cNvSpPr/>
                <p:nvPr/>
              </p:nvSpPr>
              <p:spPr>
                <a:xfrm>
                  <a:off x="8018613" y="4479829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0 h 131252"/>
                    <a:gd name="connsiteX1" fmla="*/ 0 w 122591"/>
                    <a:gd name="connsiteY1" fmla="*/ 51963 h 131252"/>
                    <a:gd name="connsiteX2" fmla="*/ 60623 w 122591"/>
                    <a:gd name="connsiteY2" fmla="*/ 129906 h 131252"/>
                    <a:gd name="connsiteX3" fmla="*/ 121246 w 122591"/>
                    <a:gd name="connsiteY3" fmla="*/ 69283 h 131252"/>
                    <a:gd name="connsiteX4" fmla="*/ 60623 w 122591"/>
                    <a:gd name="connsiteY4" fmla="*/ 0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0"/>
                      </a:moveTo>
                      <a:cubicBezTo>
                        <a:pt x="25982" y="0"/>
                        <a:pt x="0" y="17321"/>
                        <a:pt x="0" y="51963"/>
                      </a:cubicBezTo>
                      <a:cubicBezTo>
                        <a:pt x="0" y="86604"/>
                        <a:pt x="25982" y="121246"/>
                        <a:pt x="60623" y="129906"/>
                      </a:cubicBezTo>
                      <a:cubicBezTo>
                        <a:pt x="95265" y="138567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2" name="Graphic 1">
                <a:extLst>
                  <a:ext uri="{FF2B5EF4-FFF2-40B4-BE49-F238E27FC236}">
                    <a16:creationId xmlns:a16="http://schemas.microsoft.com/office/drawing/2014/main" xmlns="" id="{E5787295-B2F1-4AB5-85BA-A62527EF47E5}"/>
                  </a:ext>
                </a:extLst>
              </p:cNvPr>
              <p:cNvGrpSpPr/>
              <p:nvPr/>
            </p:nvGrpSpPr>
            <p:grpSpPr>
              <a:xfrm>
                <a:off x="7732819" y="3182980"/>
                <a:ext cx="121245" cy="1320615"/>
                <a:chOff x="7732819" y="3182980"/>
                <a:chExt cx="121245" cy="1320615"/>
              </a:xfrm>
              <a:grpFill/>
            </p:grpSpPr>
            <p:sp>
              <p:nvSpPr>
                <p:cNvPr id="565" name="Freeform: Shape 564">
                  <a:extLst>
                    <a:ext uri="{FF2B5EF4-FFF2-40B4-BE49-F238E27FC236}">
                      <a16:creationId xmlns:a16="http://schemas.microsoft.com/office/drawing/2014/main" xmlns="" id="{E8DC1D30-C14C-47B5-9B25-AA2B37325645}"/>
                    </a:ext>
                  </a:extLst>
                </p:cNvPr>
                <p:cNvSpPr/>
                <p:nvPr/>
              </p:nvSpPr>
              <p:spPr>
                <a:xfrm>
                  <a:off x="7784782" y="3222729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3274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1704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6" name="Freeform: Shape 565">
                  <a:extLst>
                    <a:ext uri="{FF2B5EF4-FFF2-40B4-BE49-F238E27FC236}">
                      <a16:creationId xmlns:a16="http://schemas.microsoft.com/office/drawing/2014/main" xmlns="" id="{263AB2B0-AA9C-4792-A674-DB21619EC865}"/>
                    </a:ext>
                  </a:extLst>
                </p:cNvPr>
                <p:cNvSpPr/>
                <p:nvPr/>
              </p:nvSpPr>
              <p:spPr>
                <a:xfrm>
                  <a:off x="7732819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4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4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7" name="Freeform: Shape 566">
                  <a:extLst>
                    <a:ext uri="{FF2B5EF4-FFF2-40B4-BE49-F238E27FC236}">
                      <a16:creationId xmlns:a16="http://schemas.microsoft.com/office/drawing/2014/main" xmlns="" id="{66C732DE-191C-458B-92C2-F1C24E596883}"/>
                    </a:ext>
                  </a:extLst>
                </p:cNvPr>
                <p:cNvSpPr/>
                <p:nvPr/>
              </p:nvSpPr>
              <p:spPr>
                <a:xfrm>
                  <a:off x="7732819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4" y="141978"/>
                        <a:pt x="121246" y="133317"/>
                        <a:pt x="121246" y="98676"/>
                      </a:cubicBezTo>
                      <a:cubicBezTo>
                        <a:pt x="121246" y="72695"/>
                        <a:pt x="95264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3" name="Graphic 1">
                <a:extLst>
                  <a:ext uri="{FF2B5EF4-FFF2-40B4-BE49-F238E27FC236}">
                    <a16:creationId xmlns:a16="http://schemas.microsoft.com/office/drawing/2014/main" xmlns="" id="{951C5213-7345-4509-8325-41CEBB53BDAE}"/>
                  </a:ext>
                </a:extLst>
              </p:cNvPr>
              <p:cNvGrpSpPr/>
              <p:nvPr/>
            </p:nvGrpSpPr>
            <p:grpSpPr>
              <a:xfrm>
                <a:off x="7447025" y="3411474"/>
                <a:ext cx="121245" cy="855693"/>
                <a:chOff x="7447025" y="3411474"/>
                <a:chExt cx="121245" cy="855693"/>
              </a:xfrm>
              <a:grpFill/>
            </p:grpSpPr>
            <p:sp>
              <p:nvSpPr>
                <p:cNvPr id="562" name="Freeform: Shape 561">
                  <a:extLst>
                    <a:ext uri="{FF2B5EF4-FFF2-40B4-BE49-F238E27FC236}">
                      <a16:creationId xmlns:a16="http://schemas.microsoft.com/office/drawing/2014/main" xmlns="" id="{8E22517A-8280-422D-B51D-25901A227583}"/>
                    </a:ext>
                  </a:extLst>
                </p:cNvPr>
                <p:cNvSpPr/>
                <p:nvPr/>
              </p:nvSpPr>
              <p:spPr>
                <a:xfrm>
                  <a:off x="7498988" y="3462230"/>
                  <a:ext cx="17321" cy="767786"/>
                </a:xfrm>
                <a:custGeom>
                  <a:avLst/>
                  <a:gdLst>
                    <a:gd name="connsiteX0" fmla="*/ 0 w 17321"/>
                    <a:gd name="connsiteY0" fmla="*/ 12991 h 767786"/>
                    <a:gd name="connsiteX1" fmla="*/ 0 w 17321"/>
                    <a:gd name="connsiteY1" fmla="*/ 757787 h 767786"/>
                    <a:gd name="connsiteX2" fmla="*/ 17321 w 17321"/>
                    <a:gd name="connsiteY2" fmla="*/ 757787 h 767786"/>
                    <a:gd name="connsiteX3" fmla="*/ 17321 w 17321"/>
                    <a:gd name="connsiteY3" fmla="*/ 12991 h 767786"/>
                    <a:gd name="connsiteX4" fmla="*/ 0 w 17321"/>
                    <a:gd name="connsiteY4" fmla="*/ 12991 h 767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767786">
                      <a:moveTo>
                        <a:pt x="0" y="12991"/>
                      </a:moveTo>
                      <a:cubicBezTo>
                        <a:pt x="0" y="264143"/>
                        <a:pt x="0" y="506635"/>
                        <a:pt x="0" y="757787"/>
                      </a:cubicBezTo>
                      <a:cubicBezTo>
                        <a:pt x="0" y="766447"/>
                        <a:pt x="17321" y="775107"/>
                        <a:pt x="17321" y="757787"/>
                      </a:cubicBezTo>
                      <a:cubicBezTo>
                        <a:pt x="17321" y="506635"/>
                        <a:pt x="17321" y="264143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3" name="Freeform: Shape 562">
                  <a:extLst>
                    <a:ext uri="{FF2B5EF4-FFF2-40B4-BE49-F238E27FC236}">
                      <a16:creationId xmlns:a16="http://schemas.microsoft.com/office/drawing/2014/main" xmlns="" id="{34305791-008B-4080-941F-D62A1CED04F6}"/>
                    </a:ext>
                  </a:extLst>
                </p:cNvPr>
                <p:cNvSpPr/>
                <p:nvPr/>
              </p:nvSpPr>
              <p:spPr>
                <a:xfrm>
                  <a:off x="7447025" y="3411474"/>
                  <a:ext cx="121245" cy="139824"/>
                </a:xfrm>
                <a:custGeom>
                  <a:avLst/>
                  <a:gdLst>
                    <a:gd name="connsiteX0" fmla="*/ 60623 w 121245"/>
                    <a:gd name="connsiteY0" fmla="*/ 37765 h 139824"/>
                    <a:gd name="connsiteX1" fmla="*/ 0 w 121245"/>
                    <a:gd name="connsiteY1" fmla="*/ 133030 h 139824"/>
                    <a:gd name="connsiteX2" fmla="*/ 60623 w 121245"/>
                    <a:gd name="connsiteY2" fmla="*/ 98388 h 139824"/>
                    <a:gd name="connsiteX3" fmla="*/ 121246 w 121245"/>
                    <a:gd name="connsiteY3" fmla="*/ 3124 h 139824"/>
                    <a:gd name="connsiteX4" fmla="*/ 60623 w 121245"/>
                    <a:gd name="connsiteY4" fmla="*/ 37765 h 139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824">
                      <a:moveTo>
                        <a:pt x="60623" y="37765"/>
                      </a:moveTo>
                      <a:cubicBezTo>
                        <a:pt x="25982" y="72407"/>
                        <a:pt x="0" y="115709"/>
                        <a:pt x="0" y="133030"/>
                      </a:cubicBezTo>
                      <a:cubicBezTo>
                        <a:pt x="0" y="150351"/>
                        <a:pt x="25982" y="133030"/>
                        <a:pt x="60623" y="98388"/>
                      </a:cubicBezTo>
                      <a:cubicBezTo>
                        <a:pt x="95264" y="63747"/>
                        <a:pt x="121246" y="29105"/>
                        <a:pt x="121246" y="3124"/>
                      </a:cubicBezTo>
                      <a:cubicBezTo>
                        <a:pt x="121246" y="-5537"/>
                        <a:pt x="95264" y="3124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4" name="Freeform: Shape 563">
                  <a:extLst>
                    <a:ext uri="{FF2B5EF4-FFF2-40B4-BE49-F238E27FC236}">
                      <a16:creationId xmlns:a16="http://schemas.microsoft.com/office/drawing/2014/main" xmlns="" id="{1AA032B0-E8FB-475C-976C-4C8E00000F4E}"/>
                    </a:ext>
                  </a:extLst>
                </p:cNvPr>
                <p:cNvSpPr/>
                <p:nvPr/>
              </p:nvSpPr>
              <p:spPr>
                <a:xfrm>
                  <a:off x="7447025" y="4130289"/>
                  <a:ext cx="121245" cy="136878"/>
                </a:xfrm>
                <a:custGeom>
                  <a:avLst/>
                  <a:gdLst>
                    <a:gd name="connsiteX0" fmla="*/ 60623 w 121245"/>
                    <a:gd name="connsiteY0" fmla="*/ 37765 h 136878"/>
                    <a:gd name="connsiteX1" fmla="*/ 0 w 121245"/>
                    <a:gd name="connsiteY1" fmla="*/ 3124 h 136878"/>
                    <a:gd name="connsiteX2" fmla="*/ 60623 w 121245"/>
                    <a:gd name="connsiteY2" fmla="*/ 98388 h 136878"/>
                    <a:gd name="connsiteX3" fmla="*/ 121246 w 121245"/>
                    <a:gd name="connsiteY3" fmla="*/ 124369 h 136878"/>
                    <a:gd name="connsiteX4" fmla="*/ 60623 w 121245"/>
                    <a:gd name="connsiteY4" fmla="*/ 37765 h 136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878">
                      <a:moveTo>
                        <a:pt x="60623" y="37765"/>
                      </a:moveTo>
                      <a:cubicBezTo>
                        <a:pt x="25982" y="3124"/>
                        <a:pt x="0" y="-5537"/>
                        <a:pt x="0" y="3124"/>
                      </a:cubicBezTo>
                      <a:cubicBezTo>
                        <a:pt x="0" y="20444"/>
                        <a:pt x="25982" y="63746"/>
                        <a:pt x="60623" y="98388"/>
                      </a:cubicBezTo>
                      <a:cubicBezTo>
                        <a:pt x="95264" y="133030"/>
                        <a:pt x="121246" y="150351"/>
                        <a:pt x="121246" y="124369"/>
                      </a:cubicBezTo>
                      <a:cubicBezTo>
                        <a:pt x="121246" y="107049"/>
                        <a:pt x="95264" y="72407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4" name="Graphic 1">
                <a:extLst>
                  <a:ext uri="{FF2B5EF4-FFF2-40B4-BE49-F238E27FC236}">
                    <a16:creationId xmlns:a16="http://schemas.microsoft.com/office/drawing/2014/main" xmlns="" id="{902600E4-77C8-4CF7-A4DE-2C70DE28E9C4}"/>
                  </a:ext>
                </a:extLst>
              </p:cNvPr>
              <p:cNvGrpSpPr/>
              <p:nvPr/>
            </p:nvGrpSpPr>
            <p:grpSpPr>
              <a:xfrm>
                <a:off x="7152571" y="3717712"/>
                <a:ext cx="121245" cy="242491"/>
                <a:chOff x="7152571" y="3717712"/>
                <a:chExt cx="121245" cy="242491"/>
              </a:xfrm>
              <a:grpFill/>
            </p:grpSpPr>
            <p:sp>
              <p:nvSpPr>
                <p:cNvPr id="557" name="Freeform: Shape 556">
                  <a:extLst>
                    <a:ext uri="{FF2B5EF4-FFF2-40B4-BE49-F238E27FC236}">
                      <a16:creationId xmlns:a16="http://schemas.microsoft.com/office/drawing/2014/main" xmlns="" id="{33CF7FD9-6C77-4E40-A803-12DC26D785E7}"/>
                    </a:ext>
                  </a:extLst>
                </p:cNvPr>
                <p:cNvSpPr/>
                <p:nvPr/>
              </p:nvSpPr>
              <p:spPr>
                <a:xfrm>
                  <a:off x="7204534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8" name="Freeform: Shape 557">
                  <a:extLst>
                    <a:ext uri="{FF2B5EF4-FFF2-40B4-BE49-F238E27FC236}">
                      <a16:creationId xmlns:a16="http://schemas.microsoft.com/office/drawing/2014/main" xmlns="" id="{77292663-43E2-4ADF-A0F5-BF618C4BE40C}"/>
                    </a:ext>
                  </a:extLst>
                </p:cNvPr>
                <p:cNvSpPr/>
                <p:nvPr/>
              </p:nvSpPr>
              <p:spPr>
                <a:xfrm>
                  <a:off x="7152571" y="3847618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0 h 12247"/>
                    <a:gd name="connsiteX1" fmla="*/ 0 w 8660"/>
                    <a:gd name="connsiteY1" fmla="*/ 8660 h 12247"/>
                    <a:gd name="connsiteX2" fmla="*/ 8661 w 8660"/>
                    <a:gd name="connsiteY2" fmla="*/ 0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0"/>
                      </a:moveTo>
                      <a:cubicBezTo>
                        <a:pt x="0" y="8660"/>
                        <a:pt x="0" y="8660"/>
                        <a:pt x="0" y="8660"/>
                      </a:cubicBezTo>
                      <a:cubicBezTo>
                        <a:pt x="0" y="17321"/>
                        <a:pt x="0" y="8660"/>
                        <a:pt x="8661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9" name="Freeform: Shape 558">
                  <a:extLst>
                    <a:ext uri="{FF2B5EF4-FFF2-40B4-BE49-F238E27FC236}">
                      <a16:creationId xmlns:a16="http://schemas.microsoft.com/office/drawing/2014/main" xmlns="" id="{E019CFD7-906B-41A7-9014-B01DD8A22D08}"/>
                    </a:ext>
                  </a:extLst>
                </p:cNvPr>
                <p:cNvSpPr/>
                <p:nvPr/>
              </p:nvSpPr>
              <p:spPr>
                <a:xfrm>
                  <a:off x="7161232" y="3717712"/>
                  <a:ext cx="112585" cy="129906"/>
                </a:xfrm>
                <a:custGeom>
                  <a:avLst/>
                  <a:gdLst>
                    <a:gd name="connsiteX0" fmla="*/ 51962 w 112585"/>
                    <a:gd name="connsiteY0" fmla="*/ 69283 h 129906"/>
                    <a:gd name="connsiteX1" fmla="*/ 0 w 112585"/>
                    <a:gd name="connsiteY1" fmla="*/ 129906 h 129906"/>
                    <a:gd name="connsiteX2" fmla="*/ 51962 w 112585"/>
                    <a:gd name="connsiteY2" fmla="*/ 77944 h 129906"/>
                    <a:gd name="connsiteX3" fmla="*/ 112585 w 112585"/>
                    <a:gd name="connsiteY3" fmla="*/ 0 h 129906"/>
                    <a:gd name="connsiteX4" fmla="*/ 51962 w 112585"/>
                    <a:gd name="connsiteY4" fmla="*/ 69283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51962" y="69283"/>
                      </a:moveTo>
                      <a:cubicBezTo>
                        <a:pt x="34641" y="95265"/>
                        <a:pt x="8660" y="121246"/>
                        <a:pt x="0" y="129906"/>
                      </a:cubicBezTo>
                      <a:cubicBezTo>
                        <a:pt x="8660" y="121246"/>
                        <a:pt x="25981" y="95265"/>
                        <a:pt x="51962" y="77944"/>
                      </a:cubicBezTo>
                      <a:cubicBezTo>
                        <a:pt x="86604" y="43302"/>
                        <a:pt x="112585" y="8660"/>
                        <a:pt x="112585" y="0"/>
                      </a:cubicBezTo>
                      <a:cubicBezTo>
                        <a:pt x="112585" y="0"/>
                        <a:pt x="86604" y="25981"/>
                        <a:pt x="51962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0" name="Freeform: Shape 559">
                  <a:extLst>
                    <a:ext uri="{FF2B5EF4-FFF2-40B4-BE49-F238E27FC236}">
                      <a16:creationId xmlns:a16="http://schemas.microsoft.com/office/drawing/2014/main" xmlns="" id="{74441F5A-99F2-4F53-A29A-5E34688622CE}"/>
                    </a:ext>
                  </a:extLst>
                </p:cNvPr>
                <p:cNvSpPr/>
                <p:nvPr/>
              </p:nvSpPr>
              <p:spPr>
                <a:xfrm>
                  <a:off x="7152571" y="3818050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12248 h 12247"/>
                    <a:gd name="connsiteX1" fmla="*/ 0 w 8660"/>
                    <a:gd name="connsiteY1" fmla="*/ 3587 h 12247"/>
                    <a:gd name="connsiteX2" fmla="*/ 8661 w 8660"/>
                    <a:gd name="connsiteY2" fmla="*/ 12248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12248"/>
                      </a:moveTo>
                      <a:cubicBezTo>
                        <a:pt x="0" y="3587"/>
                        <a:pt x="0" y="-5073"/>
                        <a:pt x="0" y="3587"/>
                      </a:cubicBezTo>
                      <a:cubicBezTo>
                        <a:pt x="0" y="3587"/>
                        <a:pt x="0" y="3587"/>
                        <a:pt x="8661" y="12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1" name="Freeform: Shape 560">
                  <a:extLst>
                    <a:ext uri="{FF2B5EF4-FFF2-40B4-BE49-F238E27FC236}">
                      <a16:creationId xmlns:a16="http://schemas.microsoft.com/office/drawing/2014/main" xmlns="" id="{36DA6BAD-73CB-439C-B341-F4B2E5280AA5}"/>
                    </a:ext>
                  </a:extLst>
                </p:cNvPr>
                <p:cNvSpPr/>
                <p:nvPr/>
              </p:nvSpPr>
              <p:spPr>
                <a:xfrm>
                  <a:off x="7161232" y="3830298"/>
                  <a:ext cx="112585" cy="129906"/>
                </a:xfrm>
                <a:custGeom>
                  <a:avLst/>
                  <a:gdLst>
                    <a:gd name="connsiteX0" fmla="*/ 0 w 112585"/>
                    <a:gd name="connsiteY0" fmla="*/ 0 h 129906"/>
                    <a:gd name="connsiteX1" fmla="*/ 51962 w 112585"/>
                    <a:gd name="connsiteY1" fmla="*/ 60623 h 129906"/>
                    <a:gd name="connsiteX2" fmla="*/ 112585 w 112585"/>
                    <a:gd name="connsiteY2" fmla="*/ 129906 h 129906"/>
                    <a:gd name="connsiteX3" fmla="*/ 51962 w 112585"/>
                    <a:gd name="connsiteY3" fmla="*/ 51963 h 129906"/>
                    <a:gd name="connsiteX4" fmla="*/ 0 w 11258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0" y="0"/>
                      </a:moveTo>
                      <a:cubicBezTo>
                        <a:pt x="8660" y="17321"/>
                        <a:pt x="25981" y="34642"/>
                        <a:pt x="51962" y="60623"/>
                      </a:cubicBezTo>
                      <a:cubicBezTo>
                        <a:pt x="86604" y="103925"/>
                        <a:pt x="112585" y="129906"/>
                        <a:pt x="112585" y="129906"/>
                      </a:cubicBezTo>
                      <a:cubicBezTo>
                        <a:pt x="112585" y="121246"/>
                        <a:pt x="86604" y="86604"/>
                        <a:pt x="51962" y="51963"/>
                      </a:cubicBezTo>
                      <a:cubicBezTo>
                        <a:pt x="34641" y="34642"/>
                        <a:pt x="17321" y="17321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5" name="Graphic 1">
                <a:extLst>
                  <a:ext uri="{FF2B5EF4-FFF2-40B4-BE49-F238E27FC236}">
                    <a16:creationId xmlns:a16="http://schemas.microsoft.com/office/drawing/2014/main" xmlns="" id="{122F8C34-8394-4D0C-9839-06AAD28A0B3A}"/>
                  </a:ext>
                </a:extLst>
              </p:cNvPr>
              <p:cNvGrpSpPr/>
              <p:nvPr/>
            </p:nvGrpSpPr>
            <p:grpSpPr>
              <a:xfrm>
                <a:off x="6866777" y="3498949"/>
                <a:ext cx="121245" cy="684402"/>
                <a:chOff x="6866777" y="3498949"/>
                <a:chExt cx="121245" cy="684402"/>
              </a:xfrm>
              <a:grpFill/>
            </p:grpSpPr>
            <p:sp>
              <p:nvSpPr>
                <p:cNvPr id="554" name="Freeform: Shape 553">
                  <a:extLst>
                    <a:ext uri="{FF2B5EF4-FFF2-40B4-BE49-F238E27FC236}">
                      <a16:creationId xmlns:a16="http://schemas.microsoft.com/office/drawing/2014/main" xmlns="" id="{44DA8043-1451-48B5-83AF-0F2E4238FDBA}"/>
                    </a:ext>
                  </a:extLst>
                </p:cNvPr>
                <p:cNvSpPr/>
                <p:nvPr/>
              </p:nvSpPr>
              <p:spPr>
                <a:xfrm>
                  <a:off x="6918740" y="354666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5" name="Freeform: Shape 554">
                  <a:extLst>
                    <a:ext uri="{FF2B5EF4-FFF2-40B4-BE49-F238E27FC236}">
                      <a16:creationId xmlns:a16="http://schemas.microsoft.com/office/drawing/2014/main" xmlns="" id="{277CCECE-D45B-4CA0-BE3E-0B11E3DB27C6}"/>
                    </a:ext>
                  </a:extLst>
                </p:cNvPr>
                <p:cNvSpPr/>
                <p:nvPr/>
              </p:nvSpPr>
              <p:spPr>
                <a:xfrm>
                  <a:off x="6866777" y="4038148"/>
                  <a:ext cx="121245" cy="145204"/>
                </a:xfrm>
                <a:custGeom>
                  <a:avLst/>
                  <a:gdLst>
                    <a:gd name="connsiteX0" fmla="*/ 60623 w 121245"/>
                    <a:gd name="connsiteY0" fmla="*/ 51963 h 145204"/>
                    <a:gd name="connsiteX1" fmla="*/ 0 w 121245"/>
                    <a:gd name="connsiteY1" fmla="*/ 138567 h 145204"/>
                    <a:gd name="connsiteX2" fmla="*/ 60623 w 121245"/>
                    <a:gd name="connsiteY2" fmla="*/ 95265 h 145204"/>
                    <a:gd name="connsiteX3" fmla="*/ 121246 w 121245"/>
                    <a:gd name="connsiteY3" fmla="*/ 0 h 145204"/>
                    <a:gd name="connsiteX4" fmla="*/ 60623 w 121245"/>
                    <a:gd name="connsiteY4" fmla="*/ 51963 h 145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204">
                      <a:moveTo>
                        <a:pt x="60623" y="51963"/>
                      </a:moveTo>
                      <a:cubicBezTo>
                        <a:pt x="25981" y="86604"/>
                        <a:pt x="0" y="121246"/>
                        <a:pt x="0" y="138567"/>
                      </a:cubicBezTo>
                      <a:cubicBezTo>
                        <a:pt x="0" y="155887"/>
                        <a:pt x="25981" y="138567"/>
                        <a:pt x="60623" y="95265"/>
                      </a:cubicBezTo>
                      <a:cubicBezTo>
                        <a:pt x="95264" y="51963"/>
                        <a:pt x="121246" y="17321"/>
                        <a:pt x="121246" y="0"/>
                      </a:cubicBezTo>
                      <a:cubicBezTo>
                        <a:pt x="121246" y="0"/>
                        <a:pt x="95264" y="17321"/>
                        <a:pt x="60623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6" name="Freeform: Shape 555">
                  <a:extLst>
                    <a:ext uri="{FF2B5EF4-FFF2-40B4-BE49-F238E27FC236}">
                      <a16:creationId xmlns:a16="http://schemas.microsoft.com/office/drawing/2014/main" xmlns="" id="{D18C67B2-E0EF-4C47-81E1-C4D6C9CCF16D}"/>
                    </a:ext>
                  </a:extLst>
                </p:cNvPr>
                <p:cNvSpPr/>
                <p:nvPr/>
              </p:nvSpPr>
              <p:spPr>
                <a:xfrm>
                  <a:off x="6866777" y="3498949"/>
                  <a:ext cx="121245" cy="134366"/>
                </a:xfrm>
                <a:custGeom>
                  <a:avLst/>
                  <a:gdLst>
                    <a:gd name="connsiteX0" fmla="*/ 0 w 121245"/>
                    <a:gd name="connsiteY0" fmla="*/ 2253 h 134366"/>
                    <a:gd name="connsiteX1" fmla="*/ 60623 w 121245"/>
                    <a:gd name="connsiteY1" fmla="*/ 88857 h 134366"/>
                    <a:gd name="connsiteX2" fmla="*/ 121246 w 121245"/>
                    <a:gd name="connsiteY2" fmla="*/ 132159 h 134366"/>
                    <a:gd name="connsiteX3" fmla="*/ 60623 w 121245"/>
                    <a:gd name="connsiteY3" fmla="*/ 36895 h 134366"/>
                    <a:gd name="connsiteX4" fmla="*/ 0 w 121245"/>
                    <a:gd name="connsiteY4" fmla="*/ 2253 h 134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366">
                      <a:moveTo>
                        <a:pt x="0" y="2253"/>
                      </a:moveTo>
                      <a:cubicBezTo>
                        <a:pt x="0" y="19574"/>
                        <a:pt x="25981" y="54215"/>
                        <a:pt x="60623" y="88857"/>
                      </a:cubicBezTo>
                      <a:cubicBezTo>
                        <a:pt x="95264" y="123499"/>
                        <a:pt x="121246" y="140820"/>
                        <a:pt x="121246" y="132159"/>
                      </a:cubicBezTo>
                      <a:cubicBezTo>
                        <a:pt x="121246" y="123499"/>
                        <a:pt x="95264" y="80197"/>
                        <a:pt x="60623" y="36895"/>
                      </a:cubicBezTo>
                      <a:cubicBezTo>
                        <a:pt x="25981" y="10913"/>
                        <a:pt x="0" y="-6408"/>
                        <a:pt x="0" y="22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6" name="Graphic 1">
                <a:extLst>
                  <a:ext uri="{FF2B5EF4-FFF2-40B4-BE49-F238E27FC236}">
                    <a16:creationId xmlns:a16="http://schemas.microsoft.com/office/drawing/2014/main" xmlns="" id="{DD1A5FC2-2B48-49C7-A262-3D22FE6B9E2C}"/>
                  </a:ext>
                </a:extLst>
              </p:cNvPr>
              <p:cNvGrpSpPr/>
              <p:nvPr/>
            </p:nvGrpSpPr>
            <p:grpSpPr>
              <a:xfrm>
                <a:off x="6572323" y="3239224"/>
                <a:ext cx="122591" cy="1211490"/>
                <a:chOff x="6572323" y="3239224"/>
                <a:chExt cx="122591" cy="1211490"/>
              </a:xfrm>
              <a:grpFill/>
            </p:grpSpPr>
            <p:sp>
              <p:nvSpPr>
                <p:cNvPr id="551" name="Freeform: Shape 550">
                  <a:extLst>
                    <a:ext uri="{FF2B5EF4-FFF2-40B4-BE49-F238E27FC236}">
                      <a16:creationId xmlns:a16="http://schemas.microsoft.com/office/drawing/2014/main" xmlns="" id="{E01D3628-07F6-472C-9B4B-53B245509742}"/>
                    </a:ext>
                  </a:extLst>
                </p:cNvPr>
                <p:cNvSpPr/>
                <p:nvPr/>
              </p:nvSpPr>
              <p:spPr>
                <a:xfrm>
                  <a:off x="6624285" y="3271701"/>
                  <a:ext cx="19088" cy="1131524"/>
                </a:xfrm>
                <a:custGeom>
                  <a:avLst/>
                  <a:gdLst>
                    <a:gd name="connsiteX0" fmla="*/ 0 w 19088"/>
                    <a:gd name="connsiteY0" fmla="*/ 12991 h 1131524"/>
                    <a:gd name="connsiteX1" fmla="*/ 0 w 19088"/>
                    <a:gd name="connsiteY1" fmla="*/ 1121524 h 1131524"/>
                    <a:gd name="connsiteX2" fmla="*/ 17321 w 19088"/>
                    <a:gd name="connsiteY2" fmla="*/ 1121524 h 1131524"/>
                    <a:gd name="connsiteX3" fmla="*/ 17321 w 19088"/>
                    <a:gd name="connsiteY3" fmla="*/ 12991 h 1131524"/>
                    <a:gd name="connsiteX4" fmla="*/ 0 w 19088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2" name="Freeform: Shape 551">
                  <a:extLst>
                    <a:ext uri="{FF2B5EF4-FFF2-40B4-BE49-F238E27FC236}">
                      <a16:creationId xmlns:a16="http://schemas.microsoft.com/office/drawing/2014/main" xmlns="" id="{DB2FFC25-8A8F-4193-8AA8-AC00DB0DA84F}"/>
                    </a:ext>
                  </a:extLst>
                </p:cNvPr>
                <p:cNvSpPr/>
                <p:nvPr/>
              </p:nvSpPr>
              <p:spPr>
                <a:xfrm>
                  <a:off x="6572323" y="4313116"/>
                  <a:ext cx="122591" cy="137598"/>
                </a:xfrm>
                <a:custGeom>
                  <a:avLst/>
                  <a:gdLst>
                    <a:gd name="connsiteX0" fmla="*/ 60623 w 122591"/>
                    <a:gd name="connsiteY0" fmla="*/ 19486 h 137598"/>
                    <a:gd name="connsiteX1" fmla="*/ 0 w 122591"/>
                    <a:gd name="connsiteY1" fmla="*/ 114751 h 137598"/>
                    <a:gd name="connsiteX2" fmla="*/ 60623 w 122591"/>
                    <a:gd name="connsiteY2" fmla="*/ 114751 h 137598"/>
                    <a:gd name="connsiteX3" fmla="*/ 121246 w 122591"/>
                    <a:gd name="connsiteY3" fmla="*/ 19486 h 137598"/>
                    <a:gd name="connsiteX4" fmla="*/ 60623 w 122591"/>
                    <a:gd name="connsiteY4" fmla="*/ 19486 h 137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7598">
                      <a:moveTo>
                        <a:pt x="60623" y="19486"/>
                      </a:moveTo>
                      <a:cubicBezTo>
                        <a:pt x="25982" y="45467"/>
                        <a:pt x="0" y="80109"/>
                        <a:pt x="0" y="114751"/>
                      </a:cubicBezTo>
                      <a:cubicBezTo>
                        <a:pt x="0" y="140732"/>
                        <a:pt x="25982" y="149392"/>
                        <a:pt x="60623" y="114751"/>
                      </a:cubicBezTo>
                      <a:cubicBezTo>
                        <a:pt x="95264" y="88769"/>
                        <a:pt x="121246" y="45467"/>
                        <a:pt x="121246" y="19486"/>
                      </a:cubicBezTo>
                      <a:cubicBezTo>
                        <a:pt x="12990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3" name="Freeform: Shape 552">
                  <a:extLst>
                    <a:ext uri="{FF2B5EF4-FFF2-40B4-BE49-F238E27FC236}">
                      <a16:creationId xmlns:a16="http://schemas.microsoft.com/office/drawing/2014/main" xmlns="" id="{9730C18A-A917-4E8F-932C-1A0D971EABA6}"/>
                    </a:ext>
                  </a:extLst>
                </p:cNvPr>
                <p:cNvSpPr/>
                <p:nvPr/>
              </p:nvSpPr>
              <p:spPr>
                <a:xfrm>
                  <a:off x="6572323" y="3239224"/>
                  <a:ext cx="122591" cy="134236"/>
                </a:xfrm>
                <a:custGeom>
                  <a:avLst/>
                  <a:gdLst>
                    <a:gd name="connsiteX0" fmla="*/ 60623 w 122591"/>
                    <a:gd name="connsiteY0" fmla="*/ 19486 h 134236"/>
                    <a:gd name="connsiteX1" fmla="*/ 0 w 122591"/>
                    <a:gd name="connsiteY1" fmla="*/ 19486 h 134236"/>
                    <a:gd name="connsiteX2" fmla="*/ 60623 w 122591"/>
                    <a:gd name="connsiteY2" fmla="*/ 114751 h 134236"/>
                    <a:gd name="connsiteX3" fmla="*/ 121246 w 122591"/>
                    <a:gd name="connsiteY3" fmla="*/ 114751 h 134236"/>
                    <a:gd name="connsiteX4" fmla="*/ 60623 w 122591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9906" y="88769"/>
                        <a:pt x="95264" y="4546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7" name="Graphic 1">
                <a:extLst>
                  <a:ext uri="{FF2B5EF4-FFF2-40B4-BE49-F238E27FC236}">
                    <a16:creationId xmlns:a16="http://schemas.microsoft.com/office/drawing/2014/main" xmlns="" id="{B1752544-1444-4F9E-8804-B06B8F88214D}"/>
                  </a:ext>
                </a:extLst>
              </p:cNvPr>
              <p:cNvGrpSpPr/>
              <p:nvPr/>
            </p:nvGrpSpPr>
            <p:grpSpPr>
              <a:xfrm>
                <a:off x="6286529" y="3091955"/>
                <a:ext cx="121245" cy="1497312"/>
                <a:chOff x="6286529" y="3091955"/>
                <a:chExt cx="121245" cy="1497312"/>
              </a:xfrm>
              <a:grpFill/>
            </p:grpSpPr>
            <p:sp>
              <p:nvSpPr>
                <p:cNvPr id="548" name="Freeform: Shape 547">
                  <a:extLst>
                    <a:ext uri="{FF2B5EF4-FFF2-40B4-BE49-F238E27FC236}">
                      <a16:creationId xmlns:a16="http://schemas.microsoft.com/office/drawing/2014/main" xmlns="" id="{420F295A-D99A-40D3-80A3-ADCE4B6D6721}"/>
                    </a:ext>
                  </a:extLst>
                </p:cNvPr>
                <p:cNvSpPr/>
                <p:nvPr/>
              </p:nvSpPr>
              <p:spPr>
                <a:xfrm>
                  <a:off x="6338492" y="3115813"/>
                  <a:ext cx="17320" cy="1443299"/>
                </a:xfrm>
                <a:custGeom>
                  <a:avLst/>
                  <a:gdLst>
                    <a:gd name="connsiteX0" fmla="*/ 0 w 17320"/>
                    <a:gd name="connsiteY0" fmla="*/ 12991 h 1443299"/>
                    <a:gd name="connsiteX1" fmla="*/ 0 w 17320"/>
                    <a:gd name="connsiteY1" fmla="*/ 1433299 h 1443299"/>
                    <a:gd name="connsiteX2" fmla="*/ 17321 w 17320"/>
                    <a:gd name="connsiteY2" fmla="*/ 1433299 h 1443299"/>
                    <a:gd name="connsiteX3" fmla="*/ 17321 w 17320"/>
                    <a:gd name="connsiteY3" fmla="*/ 12991 h 1443299"/>
                    <a:gd name="connsiteX4" fmla="*/ 0 w 17320"/>
                    <a:gd name="connsiteY4" fmla="*/ 12991 h 1443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43299">
                      <a:moveTo>
                        <a:pt x="0" y="12991"/>
                      </a:moveTo>
                      <a:cubicBezTo>
                        <a:pt x="0" y="489314"/>
                        <a:pt x="0" y="956976"/>
                        <a:pt x="0" y="1433299"/>
                      </a:cubicBezTo>
                      <a:cubicBezTo>
                        <a:pt x="0" y="1441960"/>
                        <a:pt x="17321" y="1450620"/>
                        <a:pt x="17321" y="1433299"/>
                      </a:cubicBezTo>
                      <a:cubicBezTo>
                        <a:pt x="17321" y="956976"/>
                        <a:pt x="17321" y="48931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9" name="Freeform: Shape 548">
                  <a:extLst>
                    <a:ext uri="{FF2B5EF4-FFF2-40B4-BE49-F238E27FC236}">
                      <a16:creationId xmlns:a16="http://schemas.microsoft.com/office/drawing/2014/main" xmlns="" id="{B7A3EDF3-6D86-497F-B771-3AE62DAB2805}"/>
                    </a:ext>
                  </a:extLst>
                </p:cNvPr>
                <p:cNvSpPr/>
                <p:nvPr/>
              </p:nvSpPr>
              <p:spPr>
                <a:xfrm>
                  <a:off x="6286529" y="4460301"/>
                  <a:ext cx="121245" cy="128966"/>
                </a:xfrm>
                <a:custGeom>
                  <a:avLst/>
                  <a:gdLst>
                    <a:gd name="connsiteX0" fmla="*/ 60623 w 121245"/>
                    <a:gd name="connsiteY0" fmla="*/ 2207 h 128966"/>
                    <a:gd name="connsiteX1" fmla="*/ 0 w 121245"/>
                    <a:gd name="connsiteY1" fmla="*/ 80151 h 128966"/>
                    <a:gd name="connsiteX2" fmla="*/ 60623 w 121245"/>
                    <a:gd name="connsiteY2" fmla="*/ 123453 h 128966"/>
                    <a:gd name="connsiteX3" fmla="*/ 121246 w 121245"/>
                    <a:gd name="connsiteY3" fmla="*/ 45509 h 128966"/>
                    <a:gd name="connsiteX4" fmla="*/ 60623 w 121245"/>
                    <a:gd name="connsiteY4" fmla="*/ 2207 h 12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966">
                      <a:moveTo>
                        <a:pt x="60623" y="2207"/>
                      </a:moveTo>
                      <a:cubicBezTo>
                        <a:pt x="25982" y="10867"/>
                        <a:pt x="0" y="45509"/>
                        <a:pt x="0" y="80151"/>
                      </a:cubicBezTo>
                      <a:cubicBezTo>
                        <a:pt x="0" y="114793"/>
                        <a:pt x="25982" y="140774"/>
                        <a:pt x="60623" y="123453"/>
                      </a:cubicBezTo>
                      <a:cubicBezTo>
                        <a:pt x="95265" y="114793"/>
                        <a:pt x="121246" y="71490"/>
                        <a:pt x="121246" y="45509"/>
                      </a:cubicBezTo>
                      <a:cubicBezTo>
                        <a:pt x="121246" y="10867"/>
                        <a:pt x="95265" y="-6453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0" name="Freeform: Shape 549">
                  <a:extLst>
                    <a:ext uri="{FF2B5EF4-FFF2-40B4-BE49-F238E27FC236}">
                      <a16:creationId xmlns:a16="http://schemas.microsoft.com/office/drawing/2014/main" xmlns="" id="{DD715FC3-EE53-4542-8CD7-FD8E6609F0F2}"/>
                    </a:ext>
                  </a:extLst>
                </p:cNvPr>
                <p:cNvSpPr/>
                <p:nvPr/>
              </p:nvSpPr>
              <p:spPr>
                <a:xfrm>
                  <a:off x="6286529" y="3091955"/>
                  <a:ext cx="121245" cy="125659"/>
                </a:xfrm>
                <a:custGeom>
                  <a:avLst/>
                  <a:gdLst>
                    <a:gd name="connsiteX0" fmla="*/ 60623 w 121245"/>
                    <a:gd name="connsiteY0" fmla="*/ 2207 h 125659"/>
                    <a:gd name="connsiteX1" fmla="*/ 0 w 121245"/>
                    <a:gd name="connsiteY1" fmla="*/ 45509 h 125659"/>
                    <a:gd name="connsiteX2" fmla="*/ 60623 w 121245"/>
                    <a:gd name="connsiteY2" fmla="*/ 123453 h 125659"/>
                    <a:gd name="connsiteX3" fmla="*/ 121246 w 121245"/>
                    <a:gd name="connsiteY3" fmla="*/ 80151 h 125659"/>
                    <a:gd name="connsiteX4" fmla="*/ 60623 w 121245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5659">
                      <a:moveTo>
                        <a:pt x="60623" y="2207"/>
                      </a:moveTo>
                      <a:cubicBezTo>
                        <a:pt x="25982" y="-6453"/>
                        <a:pt x="0" y="10867"/>
                        <a:pt x="0" y="45509"/>
                      </a:cubicBezTo>
                      <a:cubicBezTo>
                        <a:pt x="0" y="80151"/>
                        <a:pt x="25982" y="114792"/>
                        <a:pt x="60623" y="123453"/>
                      </a:cubicBezTo>
                      <a:cubicBezTo>
                        <a:pt x="95265" y="132113"/>
                        <a:pt x="121246" y="114792"/>
                        <a:pt x="121246" y="80151"/>
                      </a:cubicBezTo>
                      <a:cubicBezTo>
                        <a:pt x="121246" y="54169"/>
                        <a:pt x="95265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7878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xmlns="" id="{EC23726F-899C-4D2F-9B92-56857361E210}"/>
              </a:ext>
            </a:extLst>
          </p:cNvPr>
          <p:cNvSpPr/>
          <p:nvPr userDrawn="1"/>
        </p:nvSpPr>
        <p:spPr>
          <a:xfrm>
            <a:off x="0" y="4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480D62E5-8451-4208-9507-3E7AD0EF9C38}"/>
              </a:ext>
            </a:extLst>
          </p:cNvPr>
          <p:cNvGrpSpPr/>
          <p:nvPr userDrawn="1"/>
        </p:nvGrpSpPr>
        <p:grpSpPr>
          <a:xfrm>
            <a:off x="1487488" y="-2427"/>
            <a:ext cx="2161004" cy="6860427"/>
            <a:chOff x="-820264" y="-532023"/>
            <a:chExt cx="5361218" cy="792204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6D21352B-D194-4167-AC43-55EDB61FB584}"/>
                </a:ext>
              </a:extLst>
            </p:cNvPr>
            <p:cNvSpPr/>
            <p:nvPr/>
          </p:nvSpPr>
          <p:spPr>
            <a:xfrm flipH="1">
              <a:off x="-807564" y="-532023"/>
              <a:ext cx="5348518" cy="7922045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09921CD0-BD92-4763-A017-8E467E29CA1C}"/>
                </a:ext>
              </a:extLst>
            </p:cNvPr>
            <p:cNvSpPr/>
            <p:nvPr/>
          </p:nvSpPr>
          <p:spPr>
            <a:xfrm flipH="1">
              <a:off x="-807564" y="0"/>
              <a:ext cx="4675418" cy="6925072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255EE215-328A-4B19-91D8-1102247A49B2}"/>
                </a:ext>
              </a:extLst>
            </p:cNvPr>
            <p:cNvSpPr/>
            <p:nvPr/>
          </p:nvSpPr>
          <p:spPr>
            <a:xfrm flipH="1">
              <a:off x="-807564" y="447480"/>
              <a:ext cx="4025909" cy="596304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B10562A-A89A-44D4-8730-BF90E4F5D9FA}"/>
                </a:ext>
              </a:extLst>
            </p:cNvPr>
            <p:cNvSpPr/>
            <p:nvPr/>
          </p:nvSpPr>
          <p:spPr>
            <a:xfrm flipH="1">
              <a:off x="-820263" y="959216"/>
              <a:ext cx="3334917" cy="493956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E46C9DE9-F272-46F4-8FB3-9A1460DDCE56}"/>
                </a:ext>
              </a:extLst>
            </p:cNvPr>
            <p:cNvSpPr/>
            <p:nvPr/>
          </p:nvSpPr>
          <p:spPr>
            <a:xfrm flipH="1">
              <a:off x="-820264" y="1574800"/>
              <a:ext cx="2670759" cy="370840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831A4862-7841-444C-B8FE-12132533B7D3}"/>
                </a:ext>
              </a:extLst>
            </p:cNvPr>
            <p:cNvSpPr/>
            <p:nvPr/>
          </p:nvSpPr>
          <p:spPr>
            <a:xfrm flipH="1">
              <a:off x="-817340" y="2105856"/>
              <a:ext cx="1905835" cy="264628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EB76714-25AE-4F90-82FE-C6D55649B6A7}"/>
              </a:ext>
            </a:extLst>
          </p:cNvPr>
          <p:cNvSpPr/>
          <p:nvPr userDrawn="1"/>
        </p:nvSpPr>
        <p:spPr>
          <a:xfrm>
            <a:off x="1953948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2614859-339D-4BB3-B9E4-6ED077413C82}"/>
              </a:ext>
            </a:extLst>
          </p:cNvPr>
          <p:cNvSpPr/>
          <p:nvPr userDrawn="1"/>
        </p:nvSpPr>
        <p:spPr>
          <a:xfrm>
            <a:off x="4513461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D01B58B-127A-4CDA-81CA-6317764101C0}"/>
              </a:ext>
            </a:extLst>
          </p:cNvPr>
          <p:cNvSpPr/>
          <p:nvPr userDrawn="1"/>
        </p:nvSpPr>
        <p:spPr>
          <a:xfrm>
            <a:off x="7072973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57ABB3D-5F2D-4CF0-8252-5BCFC881B854}"/>
              </a:ext>
            </a:extLst>
          </p:cNvPr>
          <p:cNvSpPr/>
          <p:nvPr userDrawn="1"/>
        </p:nvSpPr>
        <p:spPr>
          <a:xfrm>
            <a:off x="9632486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09BCE51-0B37-4543-B23A-1DF5A903BFBF}"/>
              </a:ext>
            </a:extLst>
          </p:cNvPr>
          <p:cNvSpPr/>
          <p:nvPr userDrawn="1"/>
        </p:nvSpPr>
        <p:spPr>
          <a:xfrm>
            <a:off x="1953947" y="0"/>
            <a:ext cx="2559513" cy="11442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B5CA600-1400-4437-8008-DDB6600517A8}"/>
              </a:ext>
            </a:extLst>
          </p:cNvPr>
          <p:cNvSpPr/>
          <p:nvPr userDrawn="1"/>
        </p:nvSpPr>
        <p:spPr>
          <a:xfrm>
            <a:off x="4513460" y="0"/>
            <a:ext cx="2559513" cy="114420"/>
          </a:xfrm>
          <a:prstGeom prst="rect">
            <a:avLst/>
          </a:prstGeom>
          <a:solidFill>
            <a:srgbClr val="F145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130F2A8-B2E2-461A-A7FE-66AC6B2C7DFA}"/>
              </a:ext>
            </a:extLst>
          </p:cNvPr>
          <p:cNvSpPr/>
          <p:nvPr userDrawn="1"/>
        </p:nvSpPr>
        <p:spPr>
          <a:xfrm>
            <a:off x="7072974" y="0"/>
            <a:ext cx="2559513" cy="11442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0136780-EA76-48E7-B2A0-5A002C02DF72}"/>
              </a:ext>
            </a:extLst>
          </p:cNvPr>
          <p:cNvSpPr/>
          <p:nvPr userDrawn="1"/>
        </p:nvSpPr>
        <p:spPr>
          <a:xfrm>
            <a:off x="9632487" y="0"/>
            <a:ext cx="2559513" cy="11442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4AC76C0-73B8-4046-8402-D29569F8535A}"/>
              </a:ext>
            </a:extLst>
          </p:cNvPr>
          <p:cNvSpPr txBox="1"/>
          <p:nvPr userDrawn="1"/>
        </p:nvSpPr>
        <p:spPr>
          <a:xfrm>
            <a:off x="2423592" y="415072"/>
            <a:ext cx="188457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ЦЕЛЬ ПРОЕКТА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7791FAE-D2BE-49B1-9590-6ADA1931869D}"/>
              </a:ext>
            </a:extLst>
          </p:cNvPr>
          <p:cNvSpPr txBox="1"/>
          <p:nvPr userDrawn="1"/>
        </p:nvSpPr>
        <p:spPr>
          <a:xfrm>
            <a:off x="4702569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СУЩЕСТВУЮЩАЯ СИТУАЦИЯ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E2D0D05-F5EC-4D99-917E-208301583958}"/>
              </a:ext>
            </a:extLst>
          </p:cNvPr>
          <p:cNvSpPr txBox="1"/>
          <p:nvPr userDrawn="1"/>
        </p:nvSpPr>
        <p:spPr>
          <a:xfrm>
            <a:off x="7262081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ПЛАН РЕАЛИЗАЦИИ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1F445B3-4A8A-4F96-BB0E-A1541283F662}"/>
              </a:ext>
            </a:extLst>
          </p:cNvPr>
          <p:cNvSpPr txBox="1"/>
          <p:nvPr userDrawn="1"/>
        </p:nvSpPr>
        <p:spPr>
          <a:xfrm>
            <a:off x="9821594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KPI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ПРОЕКТА</a:t>
            </a:r>
          </a:p>
        </p:txBody>
      </p:sp>
      <p:pic>
        <p:nvPicPr>
          <p:cNvPr id="16" name="Graphic 15" descr="Bullseye with solid fill">
            <a:extLst>
              <a:ext uri="{FF2B5EF4-FFF2-40B4-BE49-F238E27FC236}">
                <a16:creationId xmlns:a16="http://schemas.microsoft.com/office/drawing/2014/main" xmlns="" id="{77A8745F-41B0-46BB-BE44-D48E6AB61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4109833" y="160254"/>
            <a:ext cx="214997" cy="214997"/>
          </a:xfrm>
          <a:prstGeom prst="rect">
            <a:avLst/>
          </a:prstGeom>
        </p:spPr>
      </p:pic>
      <p:pic>
        <p:nvPicPr>
          <p:cNvPr id="17" name="Graphic 16" descr="Gantt Chart with solid fill">
            <a:extLst>
              <a:ext uri="{FF2B5EF4-FFF2-40B4-BE49-F238E27FC236}">
                <a16:creationId xmlns:a16="http://schemas.microsoft.com/office/drawing/2014/main" xmlns="" id="{D976933B-82FB-4213-9484-2BADEA6395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6668868" y="160254"/>
            <a:ext cx="214997" cy="214997"/>
          </a:xfrm>
          <a:prstGeom prst="rect">
            <a:avLst/>
          </a:prstGeom>
        </p:spPr>
      </p:pic>
      <p:pic>
        <p:nvPicPr>
          <p:cNvPr id="18" name="Graphic 17" descr="Badge Tick1 with solid fill">
            <a:extLst>
              <a:ext uri="{FF2B5EF4-FFF2-40B4-BE49-F238E27FC236}">
                <a16:creationId xmlns:a16="http://schemas.microsoft.com/office/drawing/2014/main" xmlns="" id="{3702024C-D654-4B27-BF8B-CD497DF4DCA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9202968" y="160254"/>
            <a:ext cx="214997" cy="214997"/>
          </a:xfrm>
          <a:prstGeom prst="rect">
            <a:avLst/>
          </a:prstGeom>
        </p:spPr>
      </p:pic>
      <p:pic>
        <p:nvPicPr>
          <p:cNvPr id="19" name="Graphic 18" descr="Bullseye with solid fill">
            <a:extLst>
              <a:ext uri="{FF2B5EF4-FFF2-40B4-BE49-F238E27FC236}">
                <a16:creationId xmlns:a16="http://schemas.microsoft.com/office/drawing/2014/main" xmlns="" id="{667A728E-50B8-4EC6-9F11-9F87342B8E5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11762480" y="160254"/>
            <a:ext cx="214997" cy="214997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278BA5FC-5599-4AF9-83ED-20988D677D5E}"/>
              </a:ext>
            </a:extLst>
          </p:cNvPr>
          <p:cNvSpPr/>
          <p:nvPr userDrawn="1"/>
        </p:nvSpPr>
        <p:spPr>
          <a:xfrm>
            <a:off x="4313436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A39D9F2-5472-4BC8-B2AC-1577E24B842B}"/>
              </a:ext>
            </a:extLst>
          </p:cNvPr>
          <p:cNvSpPr/>
          <p:nvPr userDrawn="1"/>
        </p:nvSpPr>
        <p:spPr>
          <a:xfrm>
            <a:off x="6872949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04BC910D-8563-4DC0-AA04-19234E296678}"/>
              </a:ext>
            </a:extLst>
          </p:cNvPr>
          <p:cNvSpPr/>
          <p:nvPr userDrawn="1"/>
        </p:nvSpPr>
        <p:spPr>
          <a:xfrm>
            <a:off x="9432461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9931CA9F-AF69-4773-AE48-483E901E0F31}"/>
              </a:ext>
            </a:extLst>
          </p:cNvPr>
          <p:cNvSpPr/>
          <p:nvPr userDrawn="1"/>
        </p:nvSpPr>
        <p:spPr>
          <a:xfrm>
            <a:off x="11991974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xmlns="" id="{BE0951C9-484F-4E9A-8471-00D15E074EEA}"/>
              </a:ext>
            </a:extLst>
          </p:cNvPr>
          <p:cNvSpPr txBox="1">
            <a:spLocks/>
          </p:cNvSpPr>
          <p:nvPr userDrawn="1"/>
        </p:nvSpPr>
        <p:spPr>
          <a:xfrm>
            <a:off x="11929138" y="6597352"/>
            <a:ext cx="262863" cy="26064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9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9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1" name="Graphic 30" descr="Badge Tick1 with solid fill">
            <a:extLst>
              <a:ext uri="{FF2B5EF4-FFF2-40B4-BE49-F238E27FC236}">
                <a16:creationId xmlns:a16="http://schemas.microsoft.com/office/drawing/2014/main" xmlns="" id="{DC6B931E-A0C8-41C2-A8C9-64A1B05898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8988655" y="160254"/>
            <a:ext cx="214997" cy="214997"/>
          </a:xfrm>
          <a:prstGeom prst="rect">
            <a:avLst/>
          </a:prstGeom>
        </p:spPr>
      </p:pic>
      <p:pic>
        <p:nvPicPr>
          <p:cNvPr id="32" name="Graphic 31" descr="Badge Tick1 with solid fill">
            <a:extLst>
              <a:ext uri="{FF2B5EF4-FFF2-40B4-BE49-F238E27FC236}">
                <a16:creationId xmlns:a16="http://schemas.microsoft.com/office/drawing/2014/main" xmlns="" id="{2D01B2CF-9438-41A8-A159-8FC50DAA2ED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8774343" y="160254"/>
            <a:ext cx="214997" cy="21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45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F18550-DA75-40AD-838D-40238185E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9CB9F5E-02E3-4EB3-97B0-4E0F261BA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88707E-AE73-4641-B9CE-9C76867F08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46FBCE-69D8-4B3D-80D4-1B1B35A4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8F9E8F-D25E-4B3B-8496-DDA00493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948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B88341-41DE-46F7-B2A3-F727F4C9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3C52D5-DD68-4024-B8D1-B2E45792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BB6C82-4CFD-463E-9569-81FDE102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D81793-E879-43A1-A3AB-9DFD563A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6C25D8-8E5D-4AB9-9BC7-F7279FF5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515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E93D49-4D5E-49F6-B9A1-F2B237E6B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174DB43-5EE4-493B-9F05-280B0EE1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F13AC3-8A23-4D25-9F4E-316DAB972B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95932B-EBD2-4187-887D-12323633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504640-42FF-4EDD-9620-D81EF932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246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47BEE1-9015-416F-8551-50EAAB8F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729130-AD31-43A6-888B-D6BD1B4BF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5A1B38C-304E-455B-961C-4288DDBB7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A3182F9-CA48-471C-BBD2-0D9B82611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92C29EE-C475-46A2-B9F7-D29E73E8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803EDA-CCFC-4AFD-A8B1-3FB15F73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713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539A52-8089-483B-849E-BB8EC60B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7C671CA-780E-4653-8BE2-4DA884743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8418BE3-327F-4A92-BEF4-4B8F43D13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06C933A-6AEA-40A9-9DE2-D58D3E073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FB2DA71-C459-4CF7-8F01-C3ECB9E07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49826DA-93E4-4D7F-B570-566DB44B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2BBBDF1-87AB-47D4-BAE1-FAC681FFC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0A37D19-D7F7-45D7-A78B-D29BD040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976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6159C8-53FB-4337-9ACA-1A797A9A5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5DAD014-94E3-414D-97C7-637FF024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EEE34FB-081D-42F5-9362-2088DD4A1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6B10B77-1486-40E2-8920-B83F8E8D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380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1C304B6-1191-486B-B62A-66A798B1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D1773C8-F71C-47BF-BE44-32CD3309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218BA3A-8E56-453A-90BC-AC939B2D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978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78F41C-597D-4A67-B3C8-A87508A7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D3D920-C976-4BB0-8EF7-5ED1AD0D7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EA4A8D-D24E-4B18-B6F6-001DF6691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3AFD7C3-3010-4180-B277-3F29933E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BCED994-5AF3-469D-BD86-A8DE957F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5E2FD4C-53A7-41A7-B258-813652B4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787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0EA40A-4EF7-4746-BDDD-B10D9A3B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597341B-E8A7-4254-91ED-C5342B017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BFC824C-8913-4E9F-BAA2-15C360DCE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C978684-A31C-4D08-AED0-D586A307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20E5F0-30F0-498F-B4AA-3E21F6B2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88310F-1278-4ADC-800A-7609F5F9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6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8772FB-4FD3-4770-8CB8-57526CCF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C2E9DDE-DE45-4811-B62F-85CBC9C4E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A5EE89-5063-4A8A-9FE2-465658B5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F4B979-3D45-4E35-A5BA-1C68565D3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9E3A14-4470-4CFA-ABE1-E6B374F1B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191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555E9BE-16AA-4F4B-99B8-C92BFF8E4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B247810-2869-4648-8746-7D9F9AC7D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713DA9-0BE5-4A11-984B-FD89A3DBB4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343CE4-4FFC-4CF7-9FFF-6357F5C2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9D47CF-1FE1-4966-9F56-974B92AA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6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803374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4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4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913" r:id="rId13"/>
    <p:sldLayoutId id="2147483912" r:id="rId14"/>
    <p:sldLayoutId id="2147483911" r:id="rId15"/>
    <p:sldLayoutId id="2147483752" r:id="rId16"/>
    <p:sldLayoutId id="2147483753" r:id="rId17"/>
    <p:sldLayoutId id="2147483754" r:id="rId18"/>
    <p:sldLayoutId id="2147483755" r:id="rId19"/>
    <p:sldLayoutId id="2147483774" r:id="rId20"/>
    <p:sldLayoutId id="2147483756" r:id="rId21"/>
    <p:sldLayoutId id="2147483775" r:id="rId22"/>
    <p:sldLayoutId id="2147483757" r:id="rId23"/>
    <p:sldLayoutId id="2147483776" r:id="rId24"/>
    <p:sldLayoutId id="2147483758" r:id="rId25"/>
    <p:sldLayoutId id="2147483777" r:id="rId26"/>
    <p:sldLayoutId id="2147483759" r:id="rId27"/>
    <p:sldLayoutId id="2147483778" r:id="rId28"/>
    <p:sldLayoutId id="2147483760" r:id="rId29"/>
    <p:sldLayoutId id="2147483779" r:id="rId30"/>
    <p:sldLayoutId id="2147483761" r:id="rId31"/>
    <p:sldLayoutId id="2147483780" r:id="rId32"/>
    <p:sldLayoutId id="2147483762" r:id="rId33"/>
    <p:sldLayoutId id="2147483781" r:id="rId34"/>
    <p:sldLayoutId id="2147483763" r:id="rId35"/>
    <p:sldLayoutId id="2147483782" r:id="rId36"/>
    <p:sldLayoutId id="2147483764" r:id="rId37"/>
    <p:sldLayoutId id="2147483783" r:id="rId38"/>
    <p:sldLayoutId id="2147483765" r:id="rId39"/>
    <p:sldLayoutId id="2147483784" r:id="rId40"/>
    <p:sldLayoutId id="2147483785" r:id="rId41"/>
    <p:sldLayoutId id="2147483766" r:id="rId42"/>
    <p:sldLayoutId id="2147483768" r:id="rId43"/>
    <p:sldLayoutId id="2147483786" r:id="rId44"/>
    <p:sldLayoutId id="2147483788" r:id="rId45"/>
    <p:sldLayoutId id="2147483769" r:id="rId46"/>
    <p:sldLayoutId id="2147483767" r:id="rId47"/>
    <p:sldLayoutId id="2147483787" r:id="rId48"/>
    <p:sldLayoutId id="2147483771" r:id="rId49"/>
    <p:sldLayoutId id="2147483773" r:id="rId50"/>
    <p:sldLayoutId id="2147483792" r:id="rId51"/>
    <p:sldLayoutId id="2147483793" r:id="rId52"/>
    <p:sldLayoutId id="2147483794" r:id="rId53"/>
    <p:sldLayoutId id="2147483795" r:id="rId54"/>
    <p:sldLayoutId id="2147483796" r:id="rId55"/>
    <p:sldLayoutId id="2147483797" r:id="rId56"/>
    <p:sldLayoutId id="2147483798" r:id="rId57"/>
    <p:sldLayoutId id="2147483842" r:id="rId58"/>
    <p:sldLayoutId id="2147483841" r:id="rId59"/>
    <p:sldLayoutId id="2147483843" r:id="rId60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CAAD7B6-3335-4DA9-B213-2BB9410C5445}"/>
              </a:ext>
            </a:extLst>
          </p:cNvPr>
          <p:cNvSpPr/>
          <p:nvPr userDrawn="1"/>
        </p:nvSpPr>
        <p:spPr>
          <a:xfrm>
            <a:off x="0" y="1268760"/>
            <a:ext cx="12192000" cy="5589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xmlns="" id="{12ACD30A-C3C8-4A3D-A3C1-82E334A2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0B9608F9-AD2C-4B46-A8A2-61126E257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592800"/>
            <a:ext cx="10363200" cy="42539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59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hyperlink" Target="http://pravo.gov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8" name="Freeform: Shape 106">
            <a:extLst>
              <a:ext uri="{FF2B5EF4-FFF2-40B4-BE49-F238E27FC236}">
                <a16:creationId xmlns:a16="http://schemas.microsoft.com/office/drawing/2014/main" xmlns="" id="{CE3A7F14-B31C-41D8-B1BF-65DECCE4135F}"/>
              </a:ext>
            </a:extLst>
          </p:cNvPr>
          <p:cNvSpPr/>
          <p:nvPr/>
        </p:nvSpPr>
        <p:spPr>
          <a:xfrm rot="16200000">
            <a:off x="-76011" y="3370923"/>
            <a:ext cx="5202433" cy="890695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0" name="Freeform: Shape 106">
            <a:extLst>
              <a:ext uri="{FF2B5EF4-FFF2-40B4-BE49-F238E27FC236}">
                <a16:creationId xmlns:a16="http://schemas.microsoft.com/office/drawing/2014/main" xmlns="" id="{BE45CEE0-E7F6-42B3-AE50-173583042D74}"/>
              </a:ext>
            </a:extLst>
          </p:cNvPr>
          <p:cNvSpPr/>
          <p:nvPr/>
        </p:nvSpPr>
        <p:spPr>
          <a:xfrm>
            <a:off x="803412" y="1124744"/>
            <a:ext cx="10981220" cy="5472608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64CB"/>
                </a:solidFill>
              </a:rPr>
              <a:t>Управление Федеральной налоговой службы по г. Севастополю</a:t>
            </a:r>
          </a:p>
          <a:p>
            <a:pPr algn="ctr"/>
            <a:endParaRPr lang="ru-RU" b="1" dirty="0">
              <a:solidFill>
                <a:srgbClr val="0064CB"/>
              </a:solidFill>
            </a:endParaRPr>
          </a:p>
          <a:p>
            <a:pPr algn="ctr"/>
            <a:endParaRPr lang="ru-RU" b="1" dirty="0">
              <a:solidFill>
                <a:srgbClr val="0064CB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Практические аспекты заполнения 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У</a:t>
            </a:r>
            <a:r>
              <a:rPr lang="ru-RU" b="1" dirty="0" smtClean="0">
                <a:solidFill>
                  <a:srgbClr val="FF0000"/>
                </a:solidFill>
              </a:rPr>
              <a:t>ведомлений </a:t>
            </a:r>
            <a:r>
              <a:rPr lang="ru-RU" b="1" dirty="0">
                <a:solidFill>
                  <a:srgbClr val="FF0000"/>
                </a:solidFill>
              </a:rPr>
              <a:t>об исчисленных суммах налогов и заполнения платежных поручений. Анализ типичных ошибок, которые допускают налогоплательщики при </a:t>
            </a:r>
            <a:r>
              <a:rPr lang="ru-RU" b="1" dirty="0" smtClean="0">
                <a:solidFill>
                  <a:srgbClr val="FF0000"/>
                </a:solidFill>
              </a:rPr>
              <a:t>платежных поручений. </a:t>
            </a:r>
            <a:r>
              <a:rPr lang="ru-RU" b="1" dirty="0">
                <a:solidFill>
                  <a:srgbClr val="FF0000"/>
                </a:solidFill>
              </a:rPr>
              <a:t>Способы исправления ошибок</a:t>
            </a:r>
            <a:endParaRPr lang="ru-RU" sz="1400" b="1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ru-RU" sz="1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ru-RU" sz="1400" b="1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ru-RU" sz="1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ru-RU" sz="1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</a:rPr>
              <a:t>Начальник отдела урегулирования состояния расчетов с бюджетом</a:t>
            </a:r>
          </a:p>
          <a:p>
            <a:pPr algn="ctr"/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</a:rPr>
              <a:t>Красноперов Андрей Николаевич</a:t>
            </a:r>
          </a:p>
          <a:p>
            <a:pPr algn="ctr"/>
            <a:endParaRPr lang="ru-RU" sz="1400" b="1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</a:rPr>
              <a:t>20.03.2023 года</a:t>
            </a:r>
            <a:endParaRPr lang="ru-RU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916071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3">
            <a:extLst>
              <a:ext uri="{FF2B5EF4-FFF2-40B4-BE49-F238E27FC236}">
                <a16:creationId xmlns:a16="http://schemas.microsoft.com/office/drawing/2014/main" xmlns="" id="{9031596D-8CB8-4E9E-AC75-55F819982CD3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" name="Номер слайда 5">
            <a:extLst>
              <a:ext uri="{FF2B5EF4-FFF2-40B4-BE49-F238E27FC236}">
                <a16:creationId xmlns:a16="http://schemas.microsoft.com/office/drawing/2014/main" xmlns="" id="{4DECDD0B-394F-4032-83D6-90C994006150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9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5" name="Subtitle 2">
            <a:extLst>
              <a:ext uri="{FF2B5EF4-FFF2-40B4-BE49-F238E27FC236}">
                <a16:creationId xmlns:a16="http://schemas.microsoft.com/office/drawing/2014/main" xmlns="" id="{5BC503DF-516F-4818-A130-8D80C93F960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ТИПИЧНЫЕ ОШИБКИ ПРИ ЗАПОЛНЕНИИ ПЛАТЕЖНЫХ ДОКУМЕНТОВ</a:t>
            </a: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Freeform: Shape 106">
            <a:extLst>
              <a:ext uri="{FF2B5EF4-FFF2-40B4-BE49-F238E27FC236}">
                <a16:creationId xmlns:a16="http://schemas.microsoft.com/office/drawing/2014/main" xmlns="" id="{CE3A7F14-B31C-41D8-B1BF-65DECCE4135F}"/>
              </a:ext>
            </a:extLst>
          </p:cNvPr>
          <p:cNvSpPr/>
          <p:nvPr/>
        </p:nvSpPr>
        <p:spPr>
          <a:xfrm>
            <a:off x="1055440" y="1160748"/>
            <a:ext cx="10369152" cy="864096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 неверный ОКТМО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: Shape 106">
            <a:extLst>
              <a:ext uri="{FF2B5EF4-FFF2-40B4-BE49-F238E27FC236}">
                <a16:creationId xmlns:a16="http://schemas.microsoft.com/office/drawing/2014/main" xmlns="" id="{CE3A7F14-B31C-41D8-B1BF-65DECCE4135F}"/>
              </a:ext>
            </a:extLst>
          </p:cNvPr>
          <p:cNvSpPr/>
          <p:nvPr/>
        </p:nvSpPr>
        <p:spPr>
          <a:xfrm>
            <a:off x="1055440" y="3753036"/>
            <a:ext cx="10369152" cy="2736304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ОКТМО определяет принадлежность Единого налогового платежа </a:t>
            </a: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необходим для корректного распределения </a:t>
            </a: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налогового платежа по заявленным обязательствам</a:t>
            </a:r>
            <a:endParaRPr lang="en-US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указания ОКТМО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указаны в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приказе Минфина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</a:t>
            </a: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ноября 2013 года № 107 «Об утверждении Правил указания информации в реквизитах распоряжений о переводе денежных средств в уплату платежей в бюджетную систему Российской Федерации»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5339916" y="2331327"/>
            <a:ext cx="1800200" cy="1404156"/>
          </a:xfrm>
          <a:prstGeom prst="downArrow">
            <a:avLst/>
          </a:prstGeom>
          <a:solidFill>
            <a:srgbClr val="099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553323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3">
            <a:extLst>
              <a:ext uri="{FF2B5EF4-FFF2-40B4-BE49-F238E27FC236}">
                <a16:creationId xmlns:a16="http://schemas.microsoft.com/office/drawing/2014/main" xmlns="" id="{9031596D-8CB8-4E9E-AC75-55F819982CD3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" name="Номер слайда 5">
            <a:extLst>
              <a:ext uri="{FF2B5EF4-FFF2-40B4-BE49-F238E27FC236}">
                <a16:creationId xmlns:a16="http://schemas.microsoft.com/office/drawing/2014/main" xmlns="" id="{4DECDD0B-394F-4032-83D6-90C994006150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10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5" name="Subtitle 2">
            <a:extLst>
              <a:ext uri="{FF2B5EF4-FFF2-40B4-BE49-F238E27FC236}">
                <a16:creationId xmlns:a16="http://schemas.microsoft.com/office/drawing/2014/main" xmlns="" id="{5BC503DF-516F-4818-A130-8D80C93F960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ТИПИЧНЫЕ ОШИБКИ ПРИ ЗАПОЛНЕНИИ ПЛАТЕЖНЫХ ДОКУМЕНТОВ</a:t>
            </a: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Freeform: Shape 106">
            <a:extLst>
              <a:ext uri="{FF2B5EF4-FFF2-40B4-BE49-F238E27FC236}">
                <a16:creationId xmlns:a16="http://schemas.microsoft.com/office/drawing/2014/main" xmlns="" id="{CE3A7F14-B31C-41D8-B1BF-65DECCE4135F}"/>
              </a:ext>
            </a:extLst>
          </p:cNvPr>
          <p:cNvSpPr/>
          <p:nvPr/>
        </p:nvSpPr>
        <p:spPr>
          <a:xfrm>
            <a:off x="1055440" y="1160748"/>
            <a:ext cx="10369152" cy="864096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Указано неверное значение администратора и получателя платежа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: Shape 106">
            <a:extLst>
              <a:ext uri="{FF2B5EF4-FFF2-40B4-BE49-F238E27FC236}">
                <a16:creationId xmlns:a16="http://schemas.microsoft.com/office/drawing/2014/main" xmlns="" id="{CE3A7F14-B31C-41D8-B1BF-65DECCE4135F}"/>
              </a:ext>
            </a:extLst>
          </p:cNvPr>
          <p:cNvSpPr/>
          <p:nvPr/>
        </p:nvSpPr>
        <p:spPr>
          <a:xfrm>
            <a:off x="1055440" y="3753036"/>
            <a:ext cx="10369152" cy="2736304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администратора и получателя платежа определяет принадлежность </a:t>
            </a: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налогового платежа</a:t>
            </a:r>
          </a:p>
          <a:p>
            <a:pPr algn="ctr"/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указания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администратора и получателя платежа указаны </a:t>
            </a: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приказе Минфина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ноября 2013 года № 107 «Об утверждении Правил указания информации в реквизитах распоряжений о переводе денежных средств в уплату платежей в бюджетную систему Российской Федерации»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5339916" y="2331327"/>
            <a:ext cx="1800200" cy="1404156"/>
          </a:xfrm>
          <a:prstGeom prst="downArrow">
            <a:avLst/>
          </a:prstGeom>
          <a:solidFill>
            <a:srgbClr val="099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295417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ubtitle 2">
            <a:extLst>
              <a:ext uri="{FF2B5EF4-FFF2-40B4-BE49-F238E27FC236}">
                <a16:creationId xmlns="" xmlns:a16="http://schemas.microsoft.com/office/drawing/2014/main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ПРИКАЗ МИНФИНА ОТ 30.12.2022 № 199Н</a:t>
            </a: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8" name="Freeform: Shape 106">
            <a:extLst>
              <a:ext uri="{FF2B5EF4-FFF2-40B4-BE49-F238E27FC236}">
                <a16:creationId xmlns="" xmlns:a16="http://schemas.microsoft.com/office/drawing/2014/main" id="{CE3A7F14-B31C-41D8-B1BF-65DECCE4135F}"/>
              </a:ext>
            </a:extLst>
          </p:cNvPr>
          <p:cNvSpPr/>
          <p:nvPr/>
        </p:nvSpPr>
        <p:spPr>
          <a:xfrm>
            <a:off x="1237084" y="3228627"/>
            <a:ext cx="2344963" cy="714994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Freeform: Shape 106">
            <a:extLst>
              <a:ext uri="{FF2B5EF4-FFF2-40B4-BE49-F238E27FC236}">
                <a16:creationId xmlns="" xmlns:a16="http://schemas.microsoft.com/office/drawing/2014/main" id="{BE45CEE0-E7F6-42B3-AE50-173583042D74}"/>
              </a:ext>
            </a:extLst>
          </p:cNvPr>
          <p:cNvSpPr/>
          <p:nvPr/>
        </p:nvSpPr>
        <p:spPr>
          <a:xfrm rot="16200000">
            <a:off x="8692913" y="4945947"/>
            <a:ext cx="2052383" cy="890695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120C9C4-95E3-47F0-8AD9-BBB205803198}"/>
              </a:ext>
            </a:extLst>
          </p:cNvPr>
          <p:cNvSpPr txBox="1"/>
          <p:nvPr/>
        </p:nvSpPr>
        <p:spPr>
          <a:xfrm>
            <a:off x="209797" y="1016732"/>
            <a:ext cx="1132280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Приказ </a:t>
            </a:r>
            <a:r>
              <a:rPr lang="ru-RU" sz="2000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Минфина России от 30.12.2022 № 199н «О внесении изменений в приказ Министерства финансов Российской Федерации от 12 ноября 2013 г. N </a:t>
            </a:r>
            <a:r>
              <a:rPr lang="ru-RU" sz="2000" b="1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107н» </a:t>
            </a:r>
          </a:p>
          <a:p>
            <a:pPr algn="ctr"/>
            <a:endParaRPr lang="ru-RU" sz="2000" b="1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Зарегистрирован в Минюсте России 31.01.2023</a:t>
            </a:r>
          </a:p>
          <a:p>
            <a:pPr algn="ctr"/>
            <a:endParaRPr lang="ru-RU" sz="2000" b="1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Опубликован 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на официальном интернет-портале правовой информации 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  <a:hlinkClick r:id="rId3"/>
              </a:rPr>
              <a:t>pravo.gov.ru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 31.01.2023</a:t>
            </a:r>
            <a:endParaRPr lang="ru-RU" sz="20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– 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11.02.2023 года</a:t>
            </a:r>
            <a:endParaRPr lang="ru-RU" sz="2000" b="1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1" name="Freeform: Shape 106">
            <a:extLst>
              <a:ext uri="{FF2B5EF4-FFF2-40B4-BE49-F238E27FC236}">
                <a16:creationId xmlns="" xmlns:a16="http://schemas.microsoft.com/office/drawing/2014/main" id="{CE3A7F14-B31C-41D8-B1BF-65DECCE4135F}"/>
              </a:ext>
            </a:extLst>
          </p:cNvPr>
          <p:cNvSpPr/>
          <p:nvPr/>
        </p:nvSpPr>
        <p:spPr>
          <a:xfrm>
            <a:off x="268317" y="4377712"/>
            <a:ext cx="5616624" cy="1913265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 </a:t>
            </a: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Утверждает новую редакцию </a:t>
            </a:r>
            <a:r>
              <a:rPr lang="ru-RU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указания </a:t>
            </a: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в </a:t>
            </a:r>
            <a:r>
              <a:rPr lang="ru-RU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распоряжениях о переводе денежных средств в уплату налогов, сборов, страховых взносов и иных платежей в бюджетную систему Российской Федерации, администрируемых налоговыми органами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: Shape 106">
            <a:extLst>
              <a:ext uri="{FF2B5EF4-FFF2-40B4-BE49-F238E27FC236}">
                <a16:creationId xmlns="" xmlns:a16="http://schemas.microsoft.com/office/drawing/2014/main" id="{CE3A7F14-B31C-41D8-B1BF-65DECCE4135F}"/>
              </a:ext>
            </a:extLst>
          </p:cNvPr>
          <p:cNvSpPr/>
          <p:nvPr/>
        </p:nvSpPr>
        <p:spPr>
          <a:xfrm>
            <a:off x="6528048" y="4108022"/>
            <a:ext cx="5338852" cy="2417322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ВАЖНО!!!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Получатель всех платежей, администрируемых налоговыми органами –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Федерального казначейства по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ульской области (Межрегиональная инспекция Федеральной налоговой службы по управлению долгом) 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Предупреждение со сплошной заливкой">
            <a:extLst>
              <a:ext uri="{FF2B5EF4-FFF2-40B4-BE49-F238E27FC236}">
                <a16:creationId xmlns="" xmlns:a16="http://schemas.microsoft.com/office/drawing/2014/main" id="{FE46B9A5-9745-49FF-A886-10874659DE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52184" y="4108022"/>
            <a:ext cx="332762" cy="332762"/>
          </a:xfrm>
          <a:prstGeom prst="rect">
            <a:avLst/>
          </a:prstGeom>
        </p:spPr>
      </p:pic>
      <p:pic>
        <p:nvPicPr>
          <p:cNvPr id="12" name="Рисунок 11" descr="Предупреждение со сплошной заливкой">
            <a:extLst>
              <a:ext uri="{FF2B5EF4-FFF2-40B4-BE49-F238E27FC236}">
                <a16:creationId xmlns="" xmlns:a16="http://schemas.microsoft.com/office/drawing/2014/main" id="{FE46B9A5-9745-49FF-A886-10874659DE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99742" y="4108022"/>
            <a:ext cx="332762" cy="33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346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3">
            <a:extLst>
              <a:ext uri="{FF2B5EF4-FFF2-40B4-BE49-F238E27FC236}">
                <a16:creationId xmlns="" xmlns:a16="http://schemas.microsoft.com/office/drawing/2014/main" id="{9031596D-8CB8-4E9E-AC75-55F819982CD3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" name="Номер слайда 5">
            <a:extLst>
              <a:ext uri="{FF2B5EF4-FFF2-40B4-BE49-F238E27FC236}">
                <a16:creationId xmlns="" xmlns:a16="http://schemas.microsoft.com/office/drawing/2014/main" id="{4DECDD0B-394F-4032-83D6-90C994006150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5" name="Subtitle 2">
            <a:extLst>
              <a:ext uri="{FF2B5EF4-FFF2-40B4-BE49-F238E27FC236}">
                <a16:creationId xmlns="" xmlns:a16="http://schemas.microsoft.com/office/drawing/2014/main" id="{5BC503DF-516F-4818-A130-8D80C93F960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ПЛАТЕЖНЫЙ ДОКУМЕНТ В УПЛАТУ ЕНП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2" t="30322" r="50000" b="12594"/>
          <a:stretch/>
        </p:blipFill>
        <p:spPr bwMode="auto">
          <a:xfrm>
            <a:off x="479376" y="931452"/>
            <a:ext cx="5416584" cy="5737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eform: Shape 106">
            <a:extLst>
              <a:ext uri="{FF2B5EF4-FFF2-40B4-BE49-F238E27FC236}">
                <a16:creationId xmlns="" xmlns:a16="http://schemas.microsoft.com/office/drawing/2014/main" id="{CE3A7F14-B31C-41D8-B1BF-65DECCE4135F}"/>
              </a:ext>
            </a:extLst>
          </p:cNvPr>
          <p:cNvSpPr/>
          <p:nvPr/>
        </p:nvSpPr>
        <p:spPr>
          <a:xfrm>
            <a:off x="6173425" y="934970"/>
            <a:ext cx="5616624" cy="5734389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>
              <a:spcBef>
                <a:spcPts val="1200"/>
              </a:spcBef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«ИНН плательщика» – ИНН плательщика, чья </a:t>
            </a:r>
            <a:r>
              <a:rPr lang="ru-RU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обязанность по </a:t>
            </a: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уплате исполняется;</a:t>
            </a:r>
          </a:p>
          <a:p>
            <a:pPr algn="ctr">
              <a:spcBef>
                <a:spcPts val="1200"/>
              </a:spcBef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«КПП плательщика» – указываем значение 0, кроме случаев исполнения обязанности иностранной организацией;</a:t>
            </a:r>
          </a:p>
          <a:p>
            <a:pPr algn="ctr">
              <a:spcBef>
                <a:spcPts val="1200"/>
              </a:spcBef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«Плательщик» – наименование (ФИО) плательщика, составившего платежный документ;</a:t>
            </a:r>
          </a:p>
          <a:p>
            <a:pPr algn="ctr">
              <a:spcBef>
                <a:spcPts val="1200"/>
              </a:spcBef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«Код бюджетной классификации» - </a:t>
            </a:r>
            <a:r>
              <a:rPr lang="ru-RU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18201061201010000510 «Увеличение финансовых активов за счет операций по единому налоговому </a:t>
            </a: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платежу»</a:t>
            </a:r>
          </a:p>
          <a:p>
            <a:pPr algn="ctr">
              <a:spcBef>
                <a:spcPts val="1200"/>
              </a:spcBef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«ОКТМО» – значение 0</a:t>
            </a:r>
          </a:p>
          <a:p>
            <a:pPr algn="ctr">
              <a:spcBef>
                <a:spcPts val="1200"/>
              </a:spcBef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«Основание платежа», «Налоговый период», «№ документа», «Дата документа» – значение 0</a:t>
            </a:r>
          </a:p>
          <a:p>
            <a:pPr algn="ctr">
              <a:spcBef>
                <a:spcPts val="600"/>
              </a:spcBef>
            </a:pP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6653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3">
            <a:extLst>
              <a:ext uri="{FF2B5EF4-FFF2-40B4-BE49-F238E27FC236}">
                <a16:creationId xmlns="" xmlns:a16="http://schemas.microsoft.com/office/drawing/2014/main" id="{9031596D-8CB8-4E9E-AC75-55F819982CD3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" name="Номер слайда 5">
            <a:extLst>
              <a:ext uri="{FF2B5EF4-FFF2-40B4-BE49-F238E27FC236}">
                <a16:creationId xmlns="" xmlns:a16="http://schemas.microsoft.com/office/drawing/2014/main" id="{4DECDD0B-394F-4032-83D6-90C994006150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3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5" name="Subtitle 2">
            <a:extLst>
              <a:ext uri="{FF2B5EF4-FFF2-40B4-BE49-F238E27FC236}">
                <a16:creationId xmlns="" xmlns:a16="http://schemas.microsoft.com/office/drawing/2014/main" id="{5BC503DF-516F-4818-A130-8D80C93F960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ПЛАТЕЖНЫЙ ДОКУМЕНТ В УПЛАТУ </a:t>
            </a: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ЕНП – УВЕДОМЛЕНИЕ ОБ ИСЧИСЛЕННЫХ СУММАХ</a:t>
            </a: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11" name="Freeform: Shape 106">
            <a:extLst>
              <a:ext uri="{FF2B5EF4-FFF2-40B4-BE49-F238E27FC236}">
                <a16:creationId xmlns="" xmlns:a16="http://schemas.microsoft.com/office/drawing/2014/main" id="{CE3A7F14-B31C-41D8-B1BF-65DECCE4135F}"/>
              </a:ext>
            </a:extLst>
          </p:cNvPr>
          <p:cNvSpPr/>
          <p:nvPr/>
        </p:nvSpPr>
        <p:spPr>
          <a:xfrm>
            <a:off x="6173425" y="934970"/>
            <a:ext cx="5616624" cy="5734389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>
              <a:spcBef>
                <a:spcPts val="1200"/>
              </a:spcBef>
            </a:pPr>
            <a:endParaRPr lang="ru-RU" sz="1800" b="1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«ИНН плательщика» – ИНН плательщика, чья </a:t>
            </a:r>
            <a:r>
              <a:rPr lang="ru-RU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обязанность по </a:t>
            </a: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уплате исполняется;</a:t>
            </a:r>
          </a:p>
          <a:p>
            <a:pPr algn="ctr">
              <a:spcBef>
                <a:spcPts val="1200"/>
              </a:spcBef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«КПП плательщика» – указываем значение 0, кроме случаев исполнения обязанности иностранной организацией;</a:t>
            </a:r>
          </a:p>
          <a:p>
            <a:pPr algn="ctr">
              <a:spcBef>
                <a:spcPts val="1200"/>
              </a:spcBef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«Плательщик» – наименование (ФИО) плательщика, составившего платежный документ;</a:t>
            </a:r>
          </a:p>
          <a:p>
            <a:pPr algn="ctr">
              <a:spcBef>
                <a:spcPts val="1200"/>
              </a:spcBef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«Код бюджетной классификации» - конкретный КБК налога, страхового взноса в уплату которого оформляется платеж;</a:t>
            </a:r>
          </a:p>
          <a:p>
            <a:pPr algn="ctr">
              <a:spcBef>
                <a:spcPts val="1200"/>
              </a:spcBef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«ОКТМО» – конкретный код ОКТМО;</a:t>
            </a:r>
          </a:p>
          <a:p>
            <a:pPr algn="ctr">
              <a:spcBef>
                <a:spcPts val="1200"/>
              </a:spcBef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«Налоговый период» - отчетный (налоговый) период, за который оформляется платеж;</a:t>
            </a:r>
          </a:p>
          <a:p>
            <a:pPr algn="ctr">
              <a:spcBef>
                <a:spcPts val="600"/>
              </a:spcBef>
            </a:pP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4" t="17745" r="24774" b="2477"/>
          <a:stretch/>
        </p:blipFill>
        <p:spPr bwMode="auto">
          <a:xfrm>
            <a:off x="65932" y="939244"/>
            <a:ext cx="6012668" cy="551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3851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3">
            <a:extLst>
              <a:ext uri="{FF2B5EF4-FFF2-40B4-BE49-F238E27FC236}">
                <a16:creationId xmlns="" xmlns:a16="http://schemas.microsoft.com/office/drawing/2014/main" id="{9031596D-8CB8-4E9E-AC75-55F819982CD3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" name="Номер слайда 5">
            <a:extLst>
              <a:ext uri="{FF2B5EF4-FFF2-40B4-BE49-F238E27FC236}">
                <a16:creationId xmlns="" xmlns:a16="http://schemas.microsoft.com/office/drawing/2014/main" id="{4DECDD0B-394F-4032-83D6-90C994006150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4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5" name="Subtitle 2">
            <a:extLst>
              <a:ext uri="{FF2B5EF4-FFF2-40B4-BE49-F238E27FC236}">
                <a16:creationId xmlns="" xmlns:a16="http://schemas.microsoft.com/office/drawing/2014/main" id="{5BC503DF-516F-4818-A130-8D80C93F960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ПЛАТЕЖНЫЙ ДОКУМЕНТ </a:t>
            </a: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– НЕ </a:t>
            </a: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ЕНП</a:t>
            </a:r>
          </a:p>
        </p:txBody>
      </p:sp>
      <p:sp>
        <p:nvSpPr>
          <p:cNvPr id="11" name="Freeform: Shape 106">
            <a:extLst>
              <a:ext uri="{FF2B5EF4-FFF2-40B4-BE49-F238E27FC236}">
                <a16:creationId xmlns="" xmlns:a16="http://schemas.microsoft.com/office/drawing/2014/main" id="{CE3A7F14-B31C-41D8-B1BF-65DECCE4135F}"/>
              </a:ext>
            </a:extLst>
          </p:cNvPr>
          <p:cNvSpPr/>
          <p:nvPr/>
        </p:nvSpPr>
        <p:spPr>
          <a:xfrm>
            <a:off x="6173425" y="934970"/>
            <a:ext cx="5616624" cy="5122321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>
              <a:spcBef>
                <a:spcPts val="1200"/>
              </a:spcBef>
            </a:pPr>
            <a:endParaRPr lang="ru-RU" sz="1800" b="1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«ИНН плательщика» – ИНН плательщика, чья </a:t>
            </a:r>
            <a:r>
              <a:rPr lang="ru-RU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обязанность по </a:t>
            </a: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уплате исполняется;</a:t>
            </a:r>
          </a:p>
          <a:p>
            <a:pPr algn="ctr">
              <a:spcBef>
                <a:spcPts val="1200"/>
              </a:spcBef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«КПП плательщика» – указываем значение 0, кроме случаев исполнения обязанности иностранной организацией;</a:t>
            </a:r>
          </a:p>
          <a:p>
            <a:pPr algn="ctr">
              <a:spcBef>
                <a:spcPts val="1200"/>
              </a:spcBef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«Плательщик» – наименование (ФИО) плательщика, составившего платежный документ;</a:t>
            </a:r>
          </a:p>
          <a:p>
            <a:pPr algn="ctr">
              <a:spcBef>
                <a:spcPts val="1200"/>
              </a:spcBef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«Код бюджетной классификации» - конкретный КБК налога, страхового взноса в уплату которого оформляется платеж;</a:t>
            </a:r>
          </a:p>
          <a:p>
            <a:pPr algn="ctr">
              <a:spcBef>
                <a:spcPts val="1200"/>
              </a:spcBef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«ОКТМО» – конкретный код ОКТМО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4" t="27091" r="50000" b="11794"/>
          <a:stretch/>
        </p:blipFill>
        <p:spPr bwMode="auto">
          <a:xfrm>
            <a:off x="479376" y="934970"/>
            <a:ext cx="5184576" cy="5540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3658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3">
            <a:extLst>
              <a:ext uri="{FF2B5EF4-FFF2-40B4-BE49-F238E27FC236}">
                <a16:creationId xmlns:a16="http://schemas.microsoft.com/office/drawing/2014/main" xmlns="" id="{9031596D-8CB8-4E9E-AC75-55F819982CD3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" name="Номер слайда 5">
            <a:extLst>
              <a:ext uri="{FF2B5EF4-FFF2-40B4-BE49-F238E27FC236}">
                <a16:creationId xmlns:a16="http://schemas.microsoft.com/office/drawing/2014/main" xmlns="" id="{4DECDD0B-394F-4032-83D6-90C994006150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5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5" name="Subtitle 2">
            <a:extLst>
              <a:ext uri="{FF2B5EF4-FFF2-40B4-BE49-F238E27FC236}">
                <a16:creationId xmlns:a16="http://schemas.microsoft.com/office/drawing/2014/main" xmlns="" id="{5BC503DF-516F-4818-A130-8D80C93F960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ТИПИЧНЫЕ ОШИБКИ ПРИ ЗАПОЛНЕНИИ ПЛАТЕЖНЫХ ДОКУМЕНТОВ</a:t>
            </a: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Freeform: Shape 106">
            <a:extLst>
              <a:ext uri="{FF2B5EF4-FFF2-40B4-BE49-F238E27FC236}">
                <a16:creationId xmlns:a16="http://schemas.microsoft.com/office/drawing/2014/main" xmlns="" id="{CE3A7F14-B31C-41D8-B1BF-65DECCE4135F}"/>
              </a:ext>
            </a:extLst>
          </p:cNvPr>
          <p:cNvSpPr/>
          <p:nvPr/>
        </p:nvSpPr>
        <p:spPr>
          <a:xfrm>
            <a:off x="1055440" y="1160748"/>
            <a:ext cx="10369152" cy="864096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 неверный КБК (статус ПД 02)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: Shape 106">
            <a:extLst>
              <a:ext uri="{FF2B5EF4-FFF2-40B4-BE49-F238E27FC236}">
                <a16:creationId xmlns:a16="http://schemas.microsoft.com/office/drawing/2014/main" xmlns="" id="{CE3A7F14-B31C-41D8-B1BF-65DECCE4135F}"/>
              </a:ext>
            </a:extLst>
          </p:cNvPr>
          <p:cNvSpPr/>
          <p:nvPr/>
        </p:nvSpPr>
        <p:spPr>
          <a:xfrm>
            <a:off x="1055440" y="2492896"/>
            <a:ext cx="10369152" cy="3996444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Указание актуального КБК необходимо для корректного распределения Единого налогового платежа по заявленным обязательствам</a:t>
            </a:r>
            <a:endParaRPr lang="en-US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классификация у нас утверждена приказом Минфина России от 17 мая 2022 года № 75н с учетом изменений, внесенных приказом от 22 ноября 2022 года № 177н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5339916" y="2168860"/>
            <a:ext cx="1800200" cy="1404156"/>
          </a:xfrm>
          <a:prstGeom prst="downArrow">
            <a:avLst/>
          </a:prstGeom>
          <a:solidFill>
            <a:srgbClr val="099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009379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3">
            <a:extLst>
              <a:ext uri="{FF2B5EF4-FFF2-40B4-BE49-F238E27FC236}">
                <a16:creationId xmlns:a16="http://schemas.microsoft.com/office/drawing/2014/main" xmlns="" id="{9031596D-8CB8-4E9E-AC75-55F819982CD3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" name="Номер слайда 5">
            <a:extLst>
              <a:ext uri="{FF2B5EF4-FFF2-40B4-BE49-F238E27FC236}">
                <a16:creationId xmlns:a16="http://schemas.microsoft.com/office/drawing/2014/main" xmlns="" id="{4DECDD0B-394F-4032-83D6-90C994006150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6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5" name="Subtitle 2">
            <a:extLst>
              <a:ext uri="{FF2B5EF4-FFF2-40B4-BE49-F238E27FC236}">
                <a16:creationId xmlns:a16="http://schemas.microsoft.com/office/drawing/2014/main" xmlns="" id="{5BC503DF-516F-4818-A130-8D80C93F960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ТИПИЧНЫЕ ОШИБКИ ПРИ ЗАПОЛНЕНИИ ПЛАТЕЖНЫХ ДОКУМЕНТОВ</a:t>
            </a: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Freeform: Shape 106">
            <a:extLst>
              <a:ext uri="{FF2B5EF4-FFF2-40B4-BE49-F238E27FC236}">
                <a16:creationId xmlns:a16="http://schemas.microsoft.com/office/drawing/2014/main" xmlns="" id="{CE3A7F14-B31C-41D8-B1BF-65DECCE4135F}"/>
              </a:ext>
            </a:extLst>
          </p:cNvPr>
          <p:cNvSpPr/>
          <p:nvPr/>
        </p:nvSpPr>
        <p:spPr>
          <a:xfrm>
            <a:off x="1055440" y="1160748"/>
            <a:ext cx="10369152" cy="864096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 неверный отчетный (налоговый) период (статус ПД 02)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: Shape 106">
            <a:extLst>
              <a:ext uri="{FF2B5EF4-FFF2-40B4-BE49-F238E27FC236}">
                <a16:creationId xmlns:a16="http://schemas.microsoft.com/office/drawing/2014/main" xmlns="" id="{CE3A7F14-B31C-41D8-B1BF-65DECCE4135F}"/>
              </a:ext>
            </a:extLst>
          </p:cNvPr>
          <p:cNvSpPr/>
          <p:nvPr/>
        </p:nvSpPr>
        <p:spPr>
          <a:xfrm>
            <a:off x="1055440" y="3753036"/>
            <a:ext cx="10369152" cy="2736304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Налоговый (отчетный) необходим для корректного распределения </a:t>
            </a: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налогового платежа по заявленным обязательствам</a:t>
            </a:r>
            <a:endParaRPr lang="en-US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указания налогового (отчетного)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периода указаны в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приказе Минфина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</a:t>
            </a: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ноября 2013 года № 107 «Об утверждении Правил указания информации в реквизитах распоряжений о переводе денежных средств в уплату платежей в бюджетную систему Российской Федерации»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5339916" y="2168860"/>
            <a:ext cx="1800200" cy="1404156"/>
          </a:xfrm>
          <a:prstGeom prst="downArrow">
            <a:avLst/>
          </a:prstGeom>
          <a:solidFill>
            <a:srgbClr val="099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981504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3">
            <a:extLst>
              <a:ext uri="{FF2B5EF4-FFF2-40B4-BE49-F238E27FC236}">
                <a16:creationId xmlns:a16="http://schemas.microsoft.com/office/drawing/2014/main" xmlns="" id="{9031596D-8CB8-4E9E-AC75-55F819982CD3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" name="Номер слайда 5">
            <a:extLst>
              <a:ext uri="{FF2B5EF4-FFF2-40B4-BE49-F238E27FC236}">
                <a16:creationId xmlns:a16="http://schemas.microsoft.com/office/drawing/2014/main" xmlns="" id="{4DECDD0B-394F-4032-83D6-90C994006150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7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5" name="Subtitle 2">
            <a:extLst>
              <a:ext uri="{FF2B5EF4-FFF2-40B4-BE49-F238E27FC236}">
                <a16:creationId xmlns:a16="http://schemas.microsoft.com/office/drawing/2014/main" xmlns="" id="{5BC503DF-516F-4818-A130-8D80C93F960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ТИПИЧНЫЕ ОШИБКИ ПРИ ЗАПОЛНЕНИИ ПЛАТЕЖНЫХ ДОКУМЕНТОВ</a:t>
            </a: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Freeform: Shape 106">
            <a:extLst>
              <a:ext uri="{FF2B5EF4-FFF2-40B4-BE49-F238E27FC236}">
                <a16:creationId xmlns:a16="http://schemas.microsoft.com/office/drawing/2014/main" xmlns="" id="{CE3A7F14-B31C-41D8-B1BF-65DECCE4135F}"/>
              </a:ext>
            </a:extLst>
          </p:cNvPr>
          <p:cNvSpPr/>
          <p:nvPr/>
        </p:nvSpPr>
        <p:spPr>
          <a:xfrm>
            <a:off x="1055440" y="1160748"/>
            <a:ext cx="10369152" cy="864096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 неверный статус ПД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: Shape 106">
            <a:extLst>
              <a:ext uri="{FF2B5EF4-FFF2-40B4-BE49-F238E27FC236}">
                <a16:creationId xmlns:a16="http://schemas.microsoft.com/office/drawing/2014/main" xmlns="" id="{CE3A7F14-B31C-41D8-B1BF-65DECCE4135F}"/>
              </a:ext>
            </a:extLst>
          </p:cNvPr>
          <p:cNvSpPr/>
          <p:nvPr/>
        </p:nvSpPr>
        <p:spPr>
          <a:xfrm>
            <a:off x="1055440" y="3753036"/>
            <a:ext cx="10369152" cy="2736304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ПД необходим определяет формат платежа (платеж ЕНП или Уведомление об исчисленных суммах) и необходим для корректного распределения </a:t>
            </a: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налогового платежа по заявленным обязательствам</a:t>
            </a:r>
            <a:endParaRPr lang="en-US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указания статуса ПД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указаны в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приказе Минфина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</a:t>
            </a: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ноября 2013 года № 107 «Об утверждении Правил указания информации в реквизитах распоряжений о переводе денежных средств в уплату платежей в бюджетную систему Российской Федерации»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5339916" y="2168860"/>
            <a:ext cx="1800200" cy="1404156"/>
          </a:xfrm>
          <a:prstGeom prst="downArrow">
            <a:avLst/>
          </a:prstGeom>
          <a:solidFill>
            <a:srgbClr val="099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366539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3">
            <a:extLst>
              <a:ext uri="{FF2B5EF4-FFF2-40B4-BE49-F238E27FC236}">
                <a16:creationId xmlns:a16="http://schemas.microsoft.com/office/drawing/2014/main" xmlns="" id="{9031596D-8CB8-4E9E-AC75-55F819982CD3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" name="Номер слайда 5">
            <a:extLst>
              <a:ext uri="{FF2B5EF4-FFF2-40B4-BE49-F238E27FC236}">
                <a16:creationId xmlns:a16="http://schemas.microsoft.com/office/drawing/2014/main" xmlns="" id="{4DECDD0B-394F-4032-83D6-90C994006150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8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5" name="Subtitle 2">
            <a:extLst>
              <a:ext uri="{FF2B5EF4-FFF2-40B4-BE49-F238E27FC236}">
                <a16:creationId xmlns:a16="http://schemas.microsoft.com/office/drawing/2014/main" xmlns="" id="{5BC503DF-516F-4818-A130-8D80C93F960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ТИПИЧНЫЕ ОШИБКИ ПРИ ЗАПОЛНЕНИИ ПЛАТЕЖНЫХ ДОКУМЕНТОВ</a:t>
            </a: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Freeform: Shape 106">
            <a:extLst>
              <a:ext uri="{FF2B5EF4-FFF2-40B4-BE49-F238E27FC236}">
                <a16:creationId xmlns:a16="http://schemas.microsoft.com/office/drawing/2014/main" xmlns="" id="{CE3A7F14-B31C-41D8-B1BF-65DECCE4135F}"/>
              </a:ext>
            </a:extLst>
          </p:cNvPr>
          <p:cNvSpPr/>
          <p:nvPr/>
        </p:nvSpPr>
        <p:spPr>
          <a:xfrm>
            <a:off x="1055440" y="1160748"/>
            <a:ext cx="10369152" cy="864096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 неверный ИНН плательщика при исполнении обязанности по уплате ЕНП за иное лицо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: Shape 106">
            <a:extLst>
              <a:ext uri="{FF2B5EF4-FFF2-40B4-BE49-F238E27FC236}">
                <a16:creationId xmlns:a16="http://schemas.microsoft.com/office/drawing/2014/main" xmlns="" id="{CE3A7F14-B31C-41D8-B1BF-65DECCE4135F}"/>
              </a:ext>
            </a:extLst>
          </p:cNvPr>
          <p:cNvSpPr/>
          <p:nvPr/>
        </p:nvSpPr>
        <p:spPr>
          <a:xfrm>
            <a:off x="1055440" y="3753036"/>
            <a:ext cx="10369152" cy="2736304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 плательщика определяет принадлежность Единого налогового платежа </a:t>
            </a: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необходим для корректного распределения </a:t>
            </a: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налогового платежа по заявленным обязательствам</a:t>
            </a:r>
            <a:endParaRPr lang="en-US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указания ИНН плательщика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указаны в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приказе Минфина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</a:t>
            </a: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ноября 2013 года № 107 «Об утверждении Правил указания информации в реквизитах распоряжений о переводе денежных средств в уплату платежей в бюджетную систему Российской Федерации»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5339916" y="2331327"/>
            <a:ext cx="1800200" cy="1404156"/>
          </a:xfrm>
          <a:prstGeom prst="downArrow">
            <a:avLst/>
          </a:prstGeom>
          <a:solidFill>
            <a:srgbClr val="099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006754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169683</TotalTime>
  <Words>847</Words>
  <Application>Microsoft Office PowerPoint</Application>
  <PresentationFormat>Широкоэкранный</PresentationFormat>
  <Paragraphs>119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Open Sans</vt:lpstr>
      <vt:lpstr>Calibri</vt:lpstr>
      <vt:lpstr>Arial</vt:lpstr>
      <vt:lpstr>Open Sans Light</vt:lpstr>
      <vt:lpstr>Roboto Condensed</vt:lpstr>
      <vt:lpstr>Times New Roman</vt:lpstr>
      <vt:lpstr>Calibri Light</vt:lpstr>
      <vt:lpstr>1_Office Theme</vt:lpstr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Internet</cp:lastModifiedBy>
  <cp:revision>2202</cp:revision>
  <cp:lastPrinted>2022-05-18T08:05:17Z</cp:lastPrinted>
  <dcterms:created xsi:type="dcterms:W3CDTF">2014-10-08T23:03:32Z</dcterms:created>
  <dcterms:modified xsi:type="dcterms:W3CDTF">2023-03-20T15:06:22Z</dcterms:modified>
</cp:coreProperties>
</file>