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4" r:id="rId1"/>
    <p:sldMasterId id="2147484119" r:id="rId2"/>
    <p:sldMasterId id="2147484134" r:id="rId3"/>
    <p:sldMasterId id="2147484149" r:id="rId4"/>
    <p:sldMasterId id="2147484326" r:id="rId5"/>
    <p:sldMasterId id="2147489043" r:id="rId6"/>
  </p:sldMasterIdLst>
  <p:notesMasterIdLst>
    <p:notesMasterId r:id="rId26"/>
  </p:notesMasterIdLst>
  <p:sldIdLst>
    <p:sldId id="531" r:id="rId7"/>
    <p:sldId id="556" r:id="rId8"/>
    <p:sldId id="571" r:id="rId9"/>
    <p:sldId id="554" r:id="rId10"/>
    <p:sldId id="582" r:id="rId11"/>
    <p:sldId id="576" r:id="rId12"/>
    <p:sldId id="573" r:id="rId13"/>
    <p:sldId id="575" r:id="rId14"/>
    <p:sldId id="583" r:id="rId15"/>
    <p:sldId id="577" r:id="rId16"/>
    <p:sldId id="569" r:id="rId17"/>
    <p:sldId id="555" r:id="rId18"/>
    <p:sldId id="535" r:id="rId19"/>
    <p:sldId id="552" r:id="rId20"/>
    <p:sldId id="579" r:id="rId21"/>
    <p:sldId id="560" r:id="rId22"/>
    <p:sldId id="564" r:id="rId23"/>
    <p:sldId id="474" r:id="rId24"/>
    <p:sldId id="559" r:id="rId25"/>
  </p:sldIdLst>
  <p:sldSz cx="9144000" cy="5143500" type="screen16x9"/>
  <p:notesSz cx="6808788" cy="9940925"/>
  <p:defaultTextStyle>
    <a:defPPr>
      <a:defRPr lang="ru-RU"/>
    </a:defPPr>
    <a:lvl1pPr algn="l" defTabSz="8016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00050" indent="47625" algn="l" defTabSz="8016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801688" indent="96838" algn="l" defTabSz="8016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203325" indent="144463" algn="l" defTabSz="8016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604963" indent="193675" algn="l" defTabSz="8016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orient="horz" pos="2968">
          <p15:clr>
            <a:srgbClr val="A4A3A4"/>
          </p15:clr>
        </p15:guide>
        <p15:guide id="3" orient="horz" pos="352">
          <p15:clr>
            <a:srgbClr val="A4A3A4"/>
          </p15:clr>
        </p15:guide>
        <p15:guide id="4" orient="horz" pos="948">
          <p15:clr>
            <a:srgbClr val="A4A3A4"/>
          </p15:clr>
        </p15:guide>
        <p15:guide id="5" pos="2880">
          <p15:clr>
            <a:srgbClr val="A4A3A4"/>
          </p15:clr>
        </p15:guide>
        <p15:guide id="6" pos="385">
          <p15:clr>
            <a:srgbClr val="A4A3A4"/>
          </p15:clr>
        </p15:guide>
        <p15:guide id="7" pos="1565">
          <p15:clr>
            <a:srgbClr val="A4A3A4"/>
          </p15:clr>
        </p15:guide>
        <p15:guide id="8" pos="5193">
          <p15:clr>
            <a:srgbClr val="A4A3A4"/>
          </p15:clr>
        </p15:guide>
        <p15:guide id="9" pos="40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7A0"/>
    <a:srgbClr val="00823B"/>
    <a:srgbClr val="009900"/>
    <a:srgbClr val="F2F2F2"/>
    <a:srgbClr val="0066FF"/>
    <a:srgbClr val="3333FF"/>
    <a:srgbClr val="0000FF"/>
    <a:srgbClr val="0099CC"/>
    <a:srgbClr val="66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2179" autoAdjust="0"/>
  </p:normalViewPr>
  <p:slideViewPr>
    <p:cSldViewPr>
      <p:cViewPr varScale="1">
        <p:scale>
          <a:sx n="151" d="100"/>
          <a:sy n="151" d="100"/>
        </p:scale>
        <p:origin x="186" y="144"/>
      </p:cViewPr>
      <p:guideLst>
        <p:guide orient="horz" pos="1620"/>
        <p:guide orient="horz" pos="2968"/>
        <p:guide orient="horz" pos="352"/>
        <p:guide orient="horz" pos="948"/>
        <p:guide pos="2880"/>
        <p:guide pos="385"/>
        <p:guide pos="1565"/>
        <p:guide pos="5193"/>
        <p:guide pos="4069"/>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DCE66-3B76-4C4D-8370-4E869FCB3C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4E02651-DE06-45EC-8FC9-BB6CB24E7CBE}">
      <dgm:prSet custT="1"/>
      <dgm:spPr>
        <a:noFill/>
        <a:ln>
          <a:solidFill>
            <a:srgbClr val="00823B"/>
          </a:solidFill>
        </a:ln>
      </dgm:spPr>
      <dgm:t>
        <a:bodyPr/>
        <a:lstStyle/>
        <a:p>
          <a:pPr marL="180000" rtl="0"/>
          <a:r>
            <a:rPr lang="ru-RU" sz="1600" dirty="0" smtClean="0">
              <a:solidFill>
                <a:schemeClr val="tx2"/>
              </a:solidFill>
              <a:latin typeface="Arial Narrow" panose="020B0606020202030204" pitchFamily="34" charset="0"/>
            </a:rPr>
            <a:t> </a:t>
          </a:r>
          <a:r>
            <a:rPr lang="ru-RU" sz="2000" dirty="0" smtClean="0">
              <a:solidFill>
                <a:schemeClr val="tx2"/>
              </a:solidFill>
              <a:latin typeface="Arial Narrow" panose="020B0606020202030204" pitchFamily="34" charset="0"/>
            </a:rPr>
            <a:t>Возраст детей налогоплательщика - до 18 лет (до 24 - очная форма)</a:t>
          </a:r>
          <a:endParaRPr lang="ru-RU" sz="2000" dirty="0">
            <a:solidFill>
              <a:schemeClr val="tx2"/>
            </a:solidFill>
            <a:latin typeface="Arial Narrow" panose="020B0606020202030204" pitchFamily="34" charset="0"/>
          </a:endParaRPr>
        </a:p>
      </dgm:t>
    </dgm:pt>
    <dgm:pt modelId="{81AB8683-18E9-4572-990B-01224D7668DD}" type="parTrans" cxnId="{B5889E41-DE90-4944-8FE0-CC55A62F6A84}">
      <dgm:prSet/>
      <dgm:spPr/>
      <dgm:t>
        <a:bodyPr/>
        <a:lstStyle/>
        <a:p>
          <a:endParaRPr lang="ru-RU"/>
        </a:p>
      </dgm:t>
    </dgm:pt>
    <dgm:pt modelId="{E0C48626-CFFE-46B3-BC30-DBC24AE520D2}" type="sibTrans" cxnId="{B5889E41-DE90-4944-8FE0-CC55A62F6A84}">
      <dgm:prSet/>
      <dgm:spPr/>
      <dgm:t>
        <a:bodyPr/>
        <a:lstStyle/>
        <a:p>
          <a:endParaRPr lang="ru-RU"/>
        </a:p>
      </dgm:t>
    </dgm:pt>
    <dgm:pt modelId="{47AB5A96-F72B-44A8-A42F-6827506EB68C}" type="pres">
      <dgm:prSet presAssocID="{3A7DCE66-3B76-4C4D-8370-4E869FCB3C03}" presName="linear" presStyleCnt="0">
        <dgm:presLayoutVars>
          <dgm:animLvl val="lvl"/>
          <dgm:resizeHandles val="exact"/>
        </dgm:presLayoutVars>
      </dgm:prSet>
      <dgm:spPr/>
      <dgm:t>
        <a:bodyPr/>
        <a:lstStyle/>
        <a:p>
          <a:endParaRPr lang="ru-RU"/>
        </a:p>
      </dgm:t>
    </dgm:pt>
    <dgm:pt modelId="{627D9D78-CC85-4CE9-A4B7-464947A15602}" type="pres">
      <dgm:prSet presAssocID="{A4E02651-DE06-45EC-8FC9-BB6CB24E7CBE}" presName="parentText" presStyleLbl="node1" presStyleIdx="0" presStyleCnt="1" custScaleY="277942" custLinFactNeighborX="-1332" custLinFactNeighborY="-49025">
        <dgm:presLayoutVars>
          <dgm:chMax val="0"/>
          <dgm:bulletEnabled val="1"/>
        </dgm:presLayoutVars>
      </dgm:prSet>
      <dgm:spPr/>
      <dgm:t>
        <a:bodyPr/>
        <a:lstStyle/>
        <a:p>
          <a:endParaRPr lang="ru-RU"/>
        </a:p>
      </dgm:t>
    </dgm:pt>
  </dgm:ptLst>
  <dgm:cxnLst>
    <dgm:cxn modelId="{B5889E41-DE90-4944-8FE0-CC55A62F6A84}" srcId="{3A7DCE66-3B76-4C4D-8370-4E869FCB3C03}" destId="{A4E02651-DE06-45EC-8FC9-BB6CB24E7CBE}" srcOrd="0" destOrd="0" parTransId="{81AB8683-18E9-4572-990B-01224D7668DD}" sibTransId="{E0C48626-CFFE-46B3-BC30-DBC24AE520D2}"/>
    <dgm:cxn modelId="{59C163C3-F66D-4962-BEB7-320BB238D41E}" type="presOf" srcId="{3A7DCE66-3B76-4C4D-8370-4E869FCB3C03}" destId="{47AB5A96-F72B-44A8-A42F-6827506EB68C}" srcOrd="0" destOrd="0" presId="urn:microsoft.com/office/officeart/2005/8/layout/vList2"/>
    <dgm:cxn modelId="{53FECAF4-0D06-4CC1-AE03-56936801DEB6}" type="presOf" srcId="{A4E02651-DE06-45EC-8FC9-BB6CB24E7CBE}" destId="{627D9D78-CC85-4CE9-A4B7-464947A15602}" srcOrd="0" destOrd="0" presId="urn:microsoft.com/office/officeart/2005/8/layout/vList2"/>
    <dgm:cxn modelId="{2B9EA182-1580-4E4F-85E6-01DEB532C92D}" type="presParOf" srcId="{47AB5A96-F72B-44A8-A42F-6827506EB68C}" destId="{627D9D78-CC85-4CE9-A4B7-464947A1560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81E94-B15B-4A1D-9142-322E5FE145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28CC4AA-7668-46DD-9938-4A374502C477}">
      <dgm:prSet custT="1"/>
      <dgm:spPr>
        <a:noFill/>
        <a:ln>
          <a:solidFill>
            <a:srgbClr val="00823B"/>
          </a:solidFill>
        </a:ln>
      </dgm:spPr>
      <dgm:t>
        <a:bodyPr/>
        <a:lstStyle/>
        <a:p>
          <a:pPr marL="180000" rtl="0"/>
          <a:r>
            <a:rPr lang="ru-RU" sz="2000" dirty="0" smtClean="0">
              <a:solidFill>
                <a:schemeClr val="tx2"/>
              </a:solidFill>
              <a:latin typeface="Arial Narrow" panose="020B0606020202030204" pitchFamily="34" charset="0"/>
            </a:rPr>
            <a:t>Кадастровая стоимость проданного жилого помещения менее 50 </a:t>
          </a:r>
          <a:r>
            <a:rPr lang="ru-RU" sz="2000" dirty="0" err="1" smtClean="0">
              <a:solidFill>
                <a:schemeClr val="tx2"/>
              </a:solidFill>
              <a:latin typeface="Arial Narrow" panose="020B0606020202030204" pitchFamily="34" charset="0"/>
            </a:rPr>
            <a:t>м.р</a:t>
          </a:r>
          <a:r>
            <a:rPr lang="ru-RU" sz="2000" dirty="0" smtClean="0">
              <a:solidFill>
                <a:schemeClr val="tx2"/>
              </a:solidFill>
              <a:latin typeface="Arial Narrow" panose="020B0606020202030204" pitchFamily="34" charset="0"/>
            </a:rPr>
            <a:t>.</a:t>
          </a:r>
          <a:endParaRPr lang="ru-RU" sz="2000" dirty="0">
            <a:solidFill>
              <a:schemeClr val="tx2"/>
            </a:solidFill>
            <a:latin typeface="Arial Narrow" panose="020B0606020202030204" pitchFamily="34" charset="0"/>
          </a:endParaRPr>
        </a:p>
      </dgm:t>
    </dgm:pt>
    <dgm:pt modelId="{612C3904-18B0-4567-A38B-7CE6A26156EE}" type="parTrans" cxnId="{F9AE766B-3EF6-438B-A1A2-32683FFDDF85}">
      <dgm:prSet/>
      <dgm:spPr/>
      <dgm:t>
        <a:bodyPr/>
        <a:lstStyle/>
        <a:p>
          <a:endParaRPr lang="ru-RU">
            <a:solidFill>
              <a:schemeClr val="tx2">
                <a:lumMod val="50000"/>
              </a:schemeClr>
            </a:solidFill>
          </a:endParaRPr>
        </a:p>
      </dgm:t>
    </dgm:pt>
    <dgm:pt modelId="{892B1FD0-FEDC-4C52-BB99-D5047A1D1EAC}" type="sibTrans" cxnId="{F9AE766B-3EF6-438B-A1A2-32683FFDDF85}">
      <dgm:prSet/>
      <dgm:spPr/>
      <dgm:t>
        <a:bodyPr/>
        <a:lstStyle/>
        <a:p>
          <a:endParaRPr lang="ru-RU">
            <a:solidFill>
              <a:schemeClr val="tx2">
                <a:lumMod val="50000"/>
              </a:schemeClr>
            </a:solidFill>
          </a:endParaRPr>
        </a:p>
      </dgm:t>
    </dgm:pt>
    <dgm:pt modelId="{9A7C548C-E3CB-42B4-B9EE-A662829E6E6A}" type="pres">
      <dgm:prSet presAssocID="{AB981E94-B15B-4A1D-9142-322E5FE14585}" presName="linear" presStyleCnt="0">
        <dgm:presLayoutVars>
          <dgm:animLvl val="lvl"/>
          <dgm:resizeHandles val="exact"/>
        </dgm:presLayoutVars>
      </dgm:prSet>
      <dgm:spPr/>
      <dgm:t>
        <a:bodyPr/>
        <a:lstStyle/>
        <a:p>
          <a:endParaRPr lang="ru-RU"/>
        </a:p>
      </dgm:t>
    </dgm:pt>
    <dgm:pt modelId="{84540DEF-4CFA-434A-BBFB-C08C34F165FC}" type="pres">
      <dgm:prSet presAssocID="{328CC4AA-7668-46DD-9938-4A374502C477}" presName="parentText" presStyleLbl="node1" presStyleIdx="0" presStyleCnt="1" custScaleX="102041" custScaleY="236155" custLinFactNeighborX="-219" custLinFactNeighborY="-4381">
        <dgm:presLayoutVars>
          <dgm:chMax val="0"/>
          <dgm:bulletEnabled val="1"/>
        </dgm:presLayoutVars>
      </dgm:prSet>
      <dgm:spPr/>
      <dgm:t>
        <a:bodyPr/>
        <a:lstStyle/>
        <a:p>
          <a:endParaRPr lang="ru-RU"/>
        </a:p>
      </dgm:t>
    </dgm:pt>
  </dgm:ptLst>
  <dgm:cxnLst>
    <dgm:cxn modelId="{F9AE766B-3EF6-438B-A1A2-32683FFDDF85}" srcId="{AB981E94-B15B-4A1D-9142-322E5FE14585}" destId="{328CC4AA-7668-46DD-9938-4A374502C477}" srcOrd="0" destOrd="0" parTransId="{612C3904-18B0-4567-A38B-7CE6A26156EE}" sibTransId="{892B1FD0-FEDC-4C52-BB99-D5047A1D1EAC}"/>
    <dgm:cxn modelId="{F8BE4584-7687-4F92-A105-E6DE2ABB176C}" type="presOf" srcId="{AB981E94-B15B-4A1D-9142-322E5FE14585}" destId="{9A7C548C-E3CB-42B4-B9EE-A662829E6E6A}" srcOrd="0" destOrd="0" presId="urn:microsoft.com/office/officeart/2005/8/layout/vList2"/>
    <dgm:cxn modelId="{D5719CE4-F22A-4894-A94D-1041379F1D13}" type="presOf" srcId="{328CC4AA-7668-46DD-9938-4A374502C477}" destId="{84540DEF-4CFA-434A-BBFB-C08C34F165FC}" srcOrd="0" destOrd="0" presId="urn:microsoft.com/office/officeart/2005/8/layout/vList2"/>
    <dgm:cxn modelId="{FE88C1AA-2D67-4A71-BC1E-789FCACEBB49}" type="presParOf" srcId="{9A7C548C-E3CB-42B4-B9EE-A662829E6E6A}" destId="{84540DEF-4CFA-434A-BBFB-C08C34F165FC}" srcOrd="0" destOrd="0" presId="urn:microsoft.com/office/officeart/2005/8/layout/vList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C6059-F284-46A5-A789-4AB5453961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CD15E6F-A3D5-41DC-92DD-014C56C678EC}">
      <dgm:prSet custT="1"/>
      <dgm:spPr>
        <a:noFill/>
        <a:ln>
          <a:solidFill>
            <a:srgbClr val="00823B"/>
          </a:solidFill>
        </a:ln>
      </dgm:spPr>
      <dgm:t>
        <a:bodyPr/>
        <a:lstStyle/>
        <a:p>
          <a:pPr marL="180000" rtl="0"/>
          <a:r>
            <a:rPr lang="ru-RU" sz="2000" dirty="0" smtClean="0">
              <a:solidFill>
                <a:schemeClr val="tx2"/>
              </a:solidFill>
              <a:latin typeface="Arial Narrow" panose="020B0606020202030204" pitchFamily="34" charset="0"/>
            </a:rPr>
            <a:t>На момент продажи жилья доля владения в собственности другим объектом жилья по площади в совокупности составляет менее 50% площади приобретенного жилья </a:t>
          </a:r>
          <a:endParaRPr lang="ru-RU" sz="2000" i="1" dirty="0">
            <a:solidFill>
              <a:schemeClr val="tx2"/>
            </a:solidFill>
            <a:latin typeface="Arial Narrow" panose="020B0606020202030204" pitchFamily="34" charset="0"/>
          </a:endParaRPr>
        </a:p>
      </dgm:t>
    </dgm:pt>
    <dgm:pt modelId="{57D058B2-93A1-4904-8AC9-5D9614A1FC26}" type="parTrans" cxnId="{9AF494EF-0FF5-4E0B-A02C-4FEA381EAD0C}">
      <dgm:prSet/>
      <dgm:spPr/>
      <dgm:t>
        <a:bodyPr/>
        <a:lstStyle/>
        <a:p>
          <a:endParaRPr lang="ru-RU" sz="1600">
            <a:latin typeface="Arial Narrow" panose="020B0606020202030204" pitchFamily="34" charset="0"/>
          </a:endParaRPr>
        </a:p>
      </dgm:t>
    </dgm:pt>
    <dgm:pt modelId="{0DB852EA-E3A1-433E-BE11-CF554B60E418}" type="sibTrans" cxnId="{9AF494EF-0FF5-4E0B-A02C-4FEA381EAD0C}">
      <dgm:prSet/>
      <dgm:spPr/>
      <dgm:t>
        <a:bodyPr/>
        <a:lstStyle/>
        <a:p>
          <a:endParaRPr lang="ru-RU" sz="1600">
            <a:latin typeface="Arial Narrow" panose="020B0606020202030204" pitchFamily="34" charset="0"/>
          </a:endParaRPr>
        </a:p>
      </dgm:t>
    </dgm:pt>
    <dgm:pt modelId="{9BC75480-6986-4B2A-BE8D-A5FA4B56BC08}" type="pres">
      <dgm:prSet presAssocID="{035C6059-F284-46A5-A789-4AB545396185}" presName="linear" presStyleCnt="0">
        <dgm:presLayoutVars>
          <dgm:animLvl val="lvl"/>
          <dgm:resizeHandles val="exact"/>
        </dgm:presLayoutVars>
      </dgm:prSet>
      <dgm:spPr/>
      <dgm:t>
        <a:bodyPr/>
        <a:lstStyle/>
        <a:p>
          <a:endParaRPr lang="ru-RU"/>
        </a:p>
      </dgm:t>
    </dgm:pt>
    <dgm:pt modelId="{B5A88E71-F05F-47D0-AF30-99F77FB4D241}" type="pres">
      <dgm:prSet presAssocID="{ECD15E6F-A3D5-41DC-92DD-014C56C678EC}" presName="parentText" presStyleLbl="node1" presStyleIdx="0" presStyleCnt="1" custScaleY="322695" custLinFactNeighborX="-319" custLinFactNeighborY="29563">
        <dgm:presLayoutVars>
          <dgm:chMax val="0"/>
          <dgm:bulletEnabled val="1"/>
        </dgm:presLayoutVars>
      </dgm:prSet>
      <dgm:spPr/>
      <dgm:t>
        <a:bodyPr/>
        <a:lstStyle/>
        <a:p>
          <a:endParaRPr lang="ru-RU"/>
        </a:p>
      </dgm:t>
    </dgm:pt>
  </dgm:ptLst>
  <dgm:cxnLst>
    <dgm:cxn modelId="{9AF494EF-0FF5-4E0B-A02C-4FEA381EAD0C}" srcId="{035C6059-F284-46A5-A789-4AB545396185}" destId="{ECD15E6F-A3D5-41DC-92DD-014C56C678EC}" srcOrd="0" destOrd="0" parTransId="{57D058B2-93A1-4904-8AC9-5D9614A1FC26}" sibTransId="{0DB852EA-E3A1-433E-BE11-CF554B60E418}"/>
    <dgm:cxn modelId="{544FDA34-FC4A-47CF-B33C-028139971773}" type="presOf" srcId="{ECD15E6F-A3D5-41DC-92DD-014C56C678EC}" destId="{B5A88E71-F05F-47D0-AF30-99F77FB4D241}" srcOrd="0" destOrd="0" presId="urn:microsoft.com/office/officeart/2005/8/layout/vList2"/>
    <dgm:cxn modelId="{FF193530-FB25-44B6-BA71-6BE1F5A42976}" type="presOf" srcId="{035C6059-F284-46A5-A789-4AB545396185}" destId="{9BC75480-6986-4B2A-BE8D-A5FA4B56BC08}" srcOrd="0" destOrd="0" presId="urn:microsoft.com/office/officeart/2005/8/layout/vList2"/>
    <dgm:cxn modelId="{69439733-96AA-4F3B-B2CF-BC22E2CF3367}" type="presParOf" srcId="{9BC75480-6986-4B2A-BE8D-A5FA4B56BC08}" destId="{B5A88E71-F05F-47D0-AF30-99F77FB4D241}" srcOrd="0" destOrd="0" presId="urn:microsoft.com/office/officeart/2005/8/layout/vList2"/>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61BA6E-A925-45A6-8883-763D8F5B92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90D8BE-B04F-4BC8-A442-7AF8AF25CDA5}">
      <dgm:prSet custT="1"/>
      <dgm:spPr>
        <a:noFill/>
        <a:ln>
          <a:solidFill>
            <a:srgbClr val="00823B"/>
          </a:solidFill>
        </a:ln>
      </dgm:spPr>
      <dgm:t>
        <a:bodyPr/>
        <a:lstStyle/>
        <a:p>
          <a:pPr marL="180000" rtl="0"/>
          <a:r>
            <a:rPr lang="ru-RU" sz="2000" dirty="0" smtClean="0">
              <a:solidFill>
                <a:schemeClr val="tx2"/>
              </a:solidFill>
              <a:latin typeface="Arial Narrow" panose="020B0606020202030204" pitchFamily="34" charset="0"/>
            </a:rPr>
            <a:t>Приобретено в собственность другое жилье до 30 апреля 2025 года  </a:t>
          </a:r>
          <a:endParaRPr lang="ru-RU" sz="2000" dirty="0">
            <a:solidFill>
              <a:schemeClr val="tx2"/>
            </a:solidFill>
            <a:latin typeface="Arial Narrow" panose="020B0606020202030204" pitchFamily="34" charset="0"/>
          </a:endParaRPr>
        </a:p>
      </dgm:t>
    </dgm:pt>
    <dgm:pt modelId="{0051B0ED-7D61-4DAC-BDEB-3F6F2A278C5E}" type="parTrans" cxnId="{C69439D1-71BF-4A9D-B5A8-339764C3211B}">
      <dgm:prSet/>
      <dgm:spPr/>
      <dgm:t>
        <a:bodyPr/>
        <a:lstStyle/>
        <a:p>
          <a:pPr marL="180000"/>
          <a:endParaRPr lang="ru-RU" sz="1600">
            <a:solidFill>
              <a:schemeClr val="tx2"/>
            </a:solidFill>
            <a:latin typeface="Arial Narrow" panose="020B0606020202030204" pitchFamily="34" charset="0"/>
          </a:endParaRPr>
        </a:p>
      </dgm:t>
    </dgm:pt>
    <dgm:pt modelId="{970F8C37-3338-4847-B5D2-9959132BD68B}" type="sibTrans" cxnId="{C69439D1-71BF-4A9D-B5A8-339764C3211B}">
      <dgm:prSet/>
      <dgm:spPr/>
      <dgm:t>
        <a:bodyPr/>
        <a:lstStyle/>
        <a:p>
          <a:pPr marL="180000"/>
          <a:endParaRPr lang="ru-RU" sz="1600">
            <a:solidFill>
              <a:schemeClr val="tx2"/>
            </a:solidFill>
            <a:latin typeface="Arial Narrow" panose="020B0606020202030204" pitchFamily="34" charset="0"/>
          </a:endParaRPr>
        </a:p>
      </dgm:t>
    </dgm:pt>
    <dgm:pt modelId="{2B836357-1F15-4A95-A08C-E5877A6FD2D3}" type="pres">
      <dgm:prSet presAssocID="{3C61BA6E-A925-45A6-8883-763D8F5B92AF}" presName="linear" presStyleCnt="0">
        <dgm:presLayoutVars>
          <dgm:animLvl val="lvl"/>
          <dgm:resizeHandles val="exact"/>
        </dgm:presLayoutVars>
      </dgm:prSet>
      <dgm:spPr/>
      <dgm:t>
        <a:bodyPr/>
        <a:lstStyle/>
        <a:p>
          <a:endParaRPr lang="ru-RU"/>
        </a:p>
      </dgm:t>
    </dgm:pt>
    <dgm:pt modelId="{9A57B4FD-E8F3-4ED8-831A-CD8E000D5D94}" type="pres">
      <dgm:prSet presAssocID="{0990D8BE-B04F-4BC8-A442-7AF8AF25CDA5}" presName="parentText" presStyleLbl="node1" presStyleIdx="0" presStyleCnt="1" custScaleY="44603" custLinFactNeighborY="6265">
        <dgm:presLayoutVars>
          <dgm:chMax val="0"/>
          <dgm:bulletEnabled val="1"/>
        </dgm:presLayoutVars>
      </dgm:prSet>
      <dgm:spPr/>
      <dgm:t>
        <a:bodyPr/>
        <a:lstStyle/>
        <a:p>
          <a:endParaRPr lang="ru-RU"/>
        </a:p>
      </dgm:t>
    </dgm:pt>
  </dgm:ptLst>
  <dgm:cxnLst>
    <dgm:cxn modelId="{C69439D1-71BF-4A9D-B5A8-339764C3211B}" srcId="{3C61BA6E-A925-45A6-8883-763D8F5B92AF}" destId="{0990D8BE-B04F-4BC8-A442-7AF8AF25CDA5}" srcOrd="0" destOrd="0" parTransId="{0051B0ED-7D61-4DAC-BDEB-3F6F2A278C5E}" sibTransId="{970F8C37-3338-4847-B5D2-9959132BD68B}"/>
    <dgm:cxn modelId="{486A1725-0F4C-4771-BD59-C9E1C3B26245}" type="presOf" srcId="{0990D8BE-B04F-4BC8-A442-7AF8AF25CDA5}" destId="{9A57B4FD-E8F3-4ED8-831A-CD8E000D5D94}" srcOrd="0" destOrd="0" presId="urn:microsoft.com/office/officeart/2005/8/layout/vList2"/>
    <dgm:cxn modelId="{97B4FF7A-2849-4C98-998E-75E4D2200E14}" type="presOf" srcId="{3C61BA6E-A925-45A6-8883-763D8F5B92AF}" destId="{2B836357-1F15-4A95-A08C-E5877A6FD2D3}" srcOrd="0" destOrd="0" presId="urn:microsoft.com/office/officeart/2005/8/layout/vList2"/>
    <dgm:cxn modelId="{089D358C-8D5D-4CB8-AEB3-816FEE425A22}" type="presParOf" srcId="{2B836357-1F15-4A95-A08C-E5877A6FD2D3}" destId="{9A57B4FD-E8F3-4ED8-831A-CD8E000D5D94}" srcOrd="0" destOrd="0" presId="urn:microsoft.com/office/officeart/2005/8/layout/vList2"/>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8BE310-CEA6-4838-9F60-FA5B4DADC9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C5A0F4D-77A0-44F7-AEDA-CF4C6AA6AB73}">
      <dgm:prSet custT="1"/>
      <dgm:spPr>
        <a:noFill/>
        <a:ln>
          <a:solidFill>
            <a:srgbClr val="00823B"/>
          </a:solidFill>
        </a:ln>
      </dgm:spPr>
      <dgm:t>
        <a:bodyPr/>
        <a:lstStyle/>
        <a:p>
          <a:pPr marL="180000" rtl="0"/>
          <a:r>
            <a:rPr lang="ru-RU" sz="2000" dirty="0" smtClean="0">
              <a:solidFill>
                <a:schemeClr val="tx2"/>
              </a:solidFill>
              <a:latin typeface="Arial Narrow" panose="020B0606020202030204" pitchFamily="34" charset="0"/>
            </a:rPr>
            <a:t>Общая площадь приобретенного жилого помещения превышает по площади либо по кадастровой стоимости проданное жилье</a:t>
          </a:r>
          <a:endParaRPr lang="ru-RU" sz="2000" dirty="0">
            <a:solidFill>
              <a:schemeClr val="tx2"/>
            </a:solidFill>
            <a:latin typeface="Arial Narrow" panose="020B0606020202030204" pitchFamily="34" charset="0"/>
          </a:endParaRPr>
        </a:p>
      </dgm:t>
    </dgm:pt>
    <dgm:pt modelId="{E0E701DC-6C45-4FE8-80A3-D9FD811F1EBE}" type="parTrans" cxnId="{F98189B0-6996-49E5-91CB-98348AE88F25}">
      <dgm:prSet/>
      <dgm:spPr/>
      <dgm:t>
        <a:bodyPr/>
        <a:lstStyle/>
        <a:p>
          <a:pPr marL="180000"/>
          <a:endParaRPr lang="ru-RU"/>
        </a:p>
      </dgm:t>
    </dgm:pt>
    <dgm:pt modelId="{0DEED939-8C49-4FAD-801F-2E71439ACDBD}" type="sibTrans" cxnId="{F98189B0-6996-49E5-91CB-98348AE88F25}">
      <dgm:prSet/>
      <dgm:spPr/>
      <dgm:t>
        <a:bodyPr/>
        <a:lstStyle/>
        <a:p>
          <a:pPr marL="180000"/>
          <a:endParaRPr lang="ru-RU"/>
        </a:p>
      </dgm:t>
    </dgm:pt>
    <dgm:pt modelId="{92FC94DD-A064-4957-9EB5-81FB23528EEC}" type="pres">
      <dgm:prSet presAssocID="{E08BE310-CEA6-4838-9F60-FA5B4DADC9AB}" presName="linear" presStyleCnt="0">
        <dgm:presLayoutVars>
          <dgm:animLvl val="lvl"/>
          <dgm:resizeHandles val="exact"/>
        </dgm:presLayoutVars>
      </dgm:prSet>
      <dgm:spPr/>
      <dgm:t>
        <a:bodyPr/>
        <a:lstStyle/>
        <a:p>
          <a:endParaRPr lang="ru-RU"/>
        </a:p>
      </dgm:t>
    </dgm:pt>
    <dgm:pt modelId="{7B1C9DE7-B7DC-4982-B8F4-4F69955E2CAE}" type="pres">
      <dgm:prSet presAssocID="{8C5A0F4D-77A0-44F7-AEDA-CF4C6AA6AB73}" presName="parentText" presStyleLbl="node1" presStyleIdx="0" presStyleCnt="1" custScaleY="219501" custLinFactNeighborX="792" custLinFactNeighborY="33393">
        <dgm:presLayoutVars>
          <dgm:chMax val="0"/>
          <dgm:bulletEnabled val="1"/>
        </dgm:presLayoutVars>
      </dgm:prSet>
      <dgm:spPr/>
      <dgm:t>
        <a:bodyPr/>
        <a:lstStyle/>
        <a:p>
          <a:endParaRPr lang="ru-RU"/>
        </a:p>
      </dgm:t>
    </dgm:pt>
  </dgm:ptLst>
  <dgm:cxnLst>
    <dgm:cxn modelId="{AC68D976-0A52-4149-9A73-EAAE74ABBDA1}" type="presOf" srcId="{8C5A0F4D-77A0-44F7-AEDA-CF4C6AA6AB73}" destId="{7B1C9DE7-B7DC-4982-B8F4-4F69955E2CAE}" srcOrd="0" destOrd="0" presId="urn:microsoft.com/office/officeart/2005/8/layout/vList2"/>
    <dgm:cxn modelId="{44FFDBE6-7079-4B72-820B-6ECA2A3BD804}" type="presOf" srcId="{E08BE310-CEA6-4838-9F60-FA5B4DADC9AB}" destId="{92FC94DD-A064-4957-9EB5-81FB23528EEC}" srcOrd="0" destOrd="0" presId="urn:microsoft.com/office/officeart/2005/8/layout/vList2"/>
    <dgm:cxn modelId="{F98189B0-6996-49E5-91CB-98348AE88F25}" srcId="{E08BE310-CEA6-4838-9F60-FA5B4DADC9AB}" destId="{8C5A0F4D-77A0-44F7-AEDA-CF4C6AA6AB73}" srcOrd="0" destOrd="0" parTransId="{E0E701DC-6C45-4FE8-80A3-D9FD811F1EBE}" sibTransId="{0DEED939-8C49-4FAD-801F-2E71439ACDBD}"/>
    <dgm:cxn modelId="{3EBDDD31-E322-40DE-A740-087E7BB0D910}" type="presParOf" srcId="{92FC94DD-A064-4957-9EB5-81FB23528EEC}" destId="{7B1C9DE7-B7DC-4982-B8F4-4F69955E2CAE}" srcOrd="0" destOrd="0" presId="urn:microsoft.com/office/officeart/2005/8/layout/vList2"/>
  </dgm:cxnLst>
  <dgm:bg/>
  <dgm:whole>
    <a:ln>
      <a:noFill/>
    </a:ln>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814" tIns="45907" rIns="91814" bIns="45907" rtlCol="0"/>
          <a:lstStyle>
            <a:lvl1pPr algn="l" defTabSz="819640"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6038" y="0"/>
            <a:ext cx="2951162" cy="496888"/>
          </a:xfrm>
          <a:prstGeom prst="rect">
            <a:avLst/>
          </a:prstGeom>
        </p:spPr>
        <p:txBody>
          <a:bodyPr vert="horz" lIns="91814" tIns="45907" rIns="91814" bIns="45907" rtlCol="0"/>
          <a:lstStyle>
            <a:lvl1pPr algn="r" defTabSz="819640" eaLnBrk="1" fontAlgn="auto" hangingPunct="1">
              <a:spcBef>
                <a:spcPts val="0"/>
              </a:spcBef>
              <a:spcAft>
                <a:spcPts val="0"/>
              </a:spcAft>
              <a:defRPr sz="1200">
                <a:latin typeface="+mn-lt"/>
                <a:cs typeface="+mn-cs"/>
              </a:defRPr>
            </a:lvl1pPr>
          </a:lstStyle>
          <a:p>
            <a:pPr>
              <a:defRPr/>
            </a:pPr>
            <a:fld id="{39130B82-A11F-426B-8239-1755AD3A290D}" type="datetimeFigureOut">
              <a:rPr lang="ru-RU"/>
              <a:pPr>
                <a:defRPr/>
              </a:pPr>
              <a:t>29.01.2025</a:t>
            </a:fld>
            <a:endParaRPr lang="ru-RU" dirty="0"/>
          </a:p>
        </p:txBody>
      </p:sp>
      <p:sp>
        <p:nvSpPr>
          <p:cNvPr id="4" name="Образ слайда 3"/>
          <p:cNvSpPr>
            <a:spLocks noGrp="1" noRot="1" noChangeAspect="1"/>
          </p:cNvSpPr>
          <p:nvPr>
            <p:ph type="sldImg" idx="2"/>
          </p:nvPr>
        </p:nvSpPr>
        <p:spPr>
          <a:xfrm>
            <a:off x="93663" y="746125"/>
            <a:ext cx="6621462" cy="3725863"/>
          </a:xfrm>
          <a:prstGeom prst="rect">
            <a:avLst/>
          </a:prstGeom>
          <a:noFill/>
          <a:ln w="12700">
            <a:solidFill>
              <a:prstClr val="black"/>
            </a:solidFill>
          </a:ln>
        </p:spPr>
        <p:txBody>
          <a:bodyPr vert="horz" lIns="91814" tIns="45907" rIns="91814" bIns="45907" rtlCol="0" anchor="ctr"/>
          <a:lstStyle/>
          <a:p>
            <a:pPr lvl="0"/>
            <a:endParaRPr lang="ru-RU" noProof="0" dirty="0"/>
          </a:p>
        </p:txBody>
      </p:sp>
      <p:sp>
        <p:nvSpPr>
          <p:cNvPr id="5" name="Заметки 4"/>
          <p:cNvSpPr>
            <a:spLocks noGrp="1"/>
          </p:cNvSpPr>
          <p:nvPr>
            <p:ph type="body" sz="quarter" idx="3"/>
          </p:nvPr>
        </p:nvSpPr>
        <p:spPr>
          <a:xfrm>
            <a:off x="681038" y="4721225"/>
            <a:ext cx="5446712" cy="4473575"/>
          </a:xfrm>
          <a:prstGeom prst="rect">
            <a:avLst/>
          </a:prstGeom>
        </p:spPr>
        <p:txBody>
          <a:bodyPr vert="horz" lIns="91814" tIns="45907" rIns="91814" bIns="45907"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2450"/>
            <a:ext cx="2951163" cy="496888"/>
          </a:xfrm>
          <a:prstGeom prst="rect">
            <a:avLst/>
          </a:prstGeom>
        </p:spPr>
        <p:txBody>
          <a:bodyPr vert="horz" lIns="91814" tIns="45907" rIns="91814" bIns="45907" rtlCol="0" anchor="b"/>
          <a:lstStyle>
            <a:lvl1pPr algn="l" defTabSz="819640"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6038" y="9442450"/>
            <a:ext cx="2951162" cy="496888"/>
          </a:xfrm>
          <a:prstGeom prst="rect">
            <a:avLst/>
          </a:prstGeom>
        </p:spPr>
        <p:txBody>
          <a:bodyPr vert="horz" wrap="square" lIns="91814" tIns="45907" rIns="91814" bIns="45907" numCol="1" anchor="b" anchorCtr="0" compatLnSpc="1">
            <a:prstTxWarp prst="textNoShape">
              <a:avLst/>
            </a:prstTxWarp>
          </a:bodyPr>
          <a:lstStyle>
            <a:lvl1pPr algn="r" defTabSz="819150" eaLnBrk="1" hangingPunct="1">
              <a:defRPr sz="1200">
                <a:latin typeface="Calibri" panose="020F0502020204030204" pitchFamily="34" charset="0"/>
              </a:defRPr>
            </a:lvl1pPr>
          </a:lstStyle>
          <a:p>
            <a:pPr>
              <a:defRPr/>
            </a:pPr>
            <a:fld id="{6A3F97CB-4BA2-4C97-BC95-684D1A55FAD3}" type="slidenum">
              <a:rPr lang="ru-RU" altLang="ru-RU"/>
              <a:pPr>
                <a:defRPr/>
              </a:pPr>
              <a:t>‹#›</a:t>
            </a:fld>
            <a:endParaRPr lang="ru-RU" altLang="ru-RU"/>
          </a:p>
        </p:txBody>
      </p:sp>
    </p:spTree>
    <p:extLst>
      <p:ext uri="{BB962C8B-B14F-4D97-AF65-F5344CB8AC3E}">
        <p14:creationId xmlns:p14="http://schemas.microsoft.com/office/powerpoint/2010/main" val="1442331009"/>
      </p:ext>
    </p:extLst>
  </p:cSld>
  <p:clrMap bg1="lt1" tx1="dk1" bg2="lt2" tx2="dk2" accent1="accent1" accent2="accent2" accent3="accent3" accent4="accent4" accent5="accent5" accent6="accent6" hlink="hlink" folHlink="folHlink"/>
  <p:notesStyle>
    <a:lvl1pPr algn="l" defTabSz="801688" rtl="0" eaLnBrk="0" fontAlgn="base" hangingPunct="0">
      <a:spcBef>
        <a:spcPct val="30000"/>
      </a:spcBef>
      <a:spcAft>
        <a:spcPct val="0"/>
      </a:spcAft>
      <a:defRPr sz="1100" kern="1200">
        <a:solidFill>
          <a:schemeClr val="tx1"/>
        </a:solidFill>
        <a:latin typeface="+mn-lt"/>
        <a:ea typeface="+mn-ea"/>
        <a:cs typeface="+mn-cs"/>
      </a:defRPr>
    </a:lvl1pPr>
    <a:lvl2pPr marL="400050" algn="l" defTabSz="801688" rtl="0" eaLnBrk="0" fontAlgn="base" hangingPunct="0">
      <a:spcBef>
        <a:spcPct val="30000"/>
      </a:spcBef>
      <a:spcAft>
        <a:spcPct val="0"/>
      </a:spcAft>
      <a:defRPr sz="1100" kern="1200">
        <a:solidFill>
          <a:schemeClr val="tx1"/>
        </a:solidFill>
        <a:latin typeface="+mn-lt"/>
        <a:ea typeface="+mn-ea"/>
        <a:cs typeface="+mn-cs"/>
      </a:defRPr>
    </a:lvl2pPr>
    <a:lvl3pPr marL="801688" algn="l" defTabSz="801688" rtl="0" eaLnBrk="0" fontAlgn="base" hangingPunct="0">
      <a:spcBef>
        <a:spcPct val="30000"/>
      </a:spcBef>
      <a:spcAft>
        <a:spcPct val="0"/>
      </a:spcAft>
      <a:defRPr sz="1100" kern="1200">
        <a:solidFill>
          <a:schemeClr val="tx1"/>
        </a:solidFill>
        <a:latin typeface="+mn-lt"/>
        <a:ea typeface="+mn-ea"/>
        <a:cs typeface="+mn-cs"/>
      </a:defRPr>
    </a:lvl3pPr>
    <a:lvl4pPr marL="1203325" algn="l" defTabSz="801688" rtl="0" eaLnBrk="0" fontAlgn="base" hangingPunct="0">
      <a:spcBef>
        <a:spcPct val="30000"/>
      </a:spcBef>
      <a:spcAft>
        <a:spcPct val="0"/>
      </a:spcAft>
      <a:defRPr sz="1100" kern="1200">
        <a:solidFill>
          <a:schemeClr val="tx1"/>
        </a:solidFill>
        <a:latin typeface="+mn-lt"/>
        <a:ea typeface="+mn-ea"/>
        <a:cs typeface="+mn-cs"/>
      </a:defRPr>
    </a:lvl4pPr>
    <a:lvl5pPr marL="1604963" algn="l" defTabSz="801688" rtl="0" eaLnBrk="0" fontAlgn="base" hangingPunct="0">
      <a:spcBef>
        <a:spcPct val="30000"/>
      </a:spcBef>
      <a:spcAft>
        <a:spcPct val="0"/>
      </a:spcAft>
      <a:defRPr sz="1100" kern="1200">
        <a:solidFill>
          <a:schemeClr val="tx1"/>
        </a:solidFill>
        <a:latin typeface="+mn-lt"/>
        <a:ea typeface="+mn-ea"/>
        <a:cs typeface="+mn-cs"/>
      </a:defRPr>
    </a:lvl5pPr>
    <a:lvl6pPr marL="2007886" algn="l" defTabSz="803155" rtl="0" eaLnBrk="1" latinLnBrk="0" hangingPunct="1">
      <a:defRPr sz="1100" kern="1200">
        <a:solidFill>
          <a:schemeClr val="tx1"/>
        </a:solidFill>
        <a:latin typeface="+mn-lt"/>
        <a:ea typeface="+mn-ea"/>
        <a:cs typeface="+mn-cs"/>
      </a:defRPr>
    </a:lvl6pPr>
    <a:lvl7pPr marL="2409471" algn="l" defTabSz="803155" rtl="0" eaLnBrk="1" latinLnBrk="0" hangingPunct="1">
      <a:defRPr sz="1100" kern="1200">
        <a:solidFill>
          <a:schemeClr val="tx1"/>
        </a:solidFill>
        <a:latin typeface="+mn-lt"/>
        <a:ea typeface="+mn-ea"/>
        <a:cs typeface="+mn-cs"/>
      </a:defRPr>
    </a:lvl7pPr>
    <a:lvl8pPr marL="2811041" algn="l" defTabSz="803155" rtl="0" eaLnBrk="1" latinLnBrk="0" hangingPunct="1">
      <a:defRPr sz="1100" kern="1200">
        <a:solidFill>
          <a:schemeClr val="tx1"/>
        </a:solidFill>
        <a:latin typeface="+mn-lt"/>
        <a:ea typeface="+mn-ea"/>
        <a:cs typeface="+mn-cs"/>
      </a:defRPr>
    </a:lvl8pPr>
    <a:lvl9pPr marL="3212627" algn="l" defTabSz="803155"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565" y="1598268"/>
            <a:ext cx="7772943" cy="11025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057" y="2914633"/>
            <a:ext cx="6401886" cy="1314221"/>
          </a:xfrm>
        </p:spPr>
        <p:txBody>
          <a:bodyPr/>
          <a:lstStyle>
            <a:lvl1pPr marL="0" indent="0" algn="ctr">
              <a:buNone/>
              <a:defRPr/>
            </a:lvl1pPr>
            <a:lvl2pPr marL="356168" indent="0" algn="ctr">
              <a:buNone/>
              <a:defRPr/>
            </a:lvl2pPr>
            <a:lvl3pPr marL="712340" indent="0" algn="ctr">
              <a:buNone/>
              <a:defRPr/>
            </a:lvl3pPr>
            <a:lvl4pPr marL="1068524" indent="0" algn="ctr">
              <a:buNone/>
              <a:defRPr/>
            </a:lvl4pPr>
            <a:lvl5pPr marL="1424697" indent="0" algn="ctr">
              <a:buNone/>
              <a:defRPr/>
            </a:lvl5pPr>
            <a:lvl6pPr marL="1780872" indent="0" algn="ctr">
              <a:buNone/>
              <a:defRPr/>
            </a:lvl6pPr>
            <a:lvl7pPr marL="2137048" indent="0" algn="ctr">
              <a:buNone/>
              <a:defRPr/>
            </a:lvl7pPr>
            <a:lvl8pPr marL="2493220" indent="0" algn="ctr">
              <a:buNone/>
              <a:defRPr/>
            </a:lvl8pPr>
            <a:lvl9pPr marL="2849393" indent="0" algn="ctr">
              <a:buNone/>
              <a:defRPr/>
            </a:lvl9pPr>
          </a:lstStyle>
          <a:p>
            <a:r>
              <a:rPr lang="ru-RU" smtClean="0"/>
              <a:t>Образец подзаголовка</a:t>
            </a:r>
            <a:endParaRPr lang="ru-RU"/>
          </a:p>
        </p:txBody>
      </p:sp>
      <p:sp>
        <p:nvSpPr>
          <p:cNvPr id="4" name="Номер слайда 13"/>
          <p:cNvSpPr>
            <a:spLocks noGrp="1"/>
          </p:cNvSpPr>
          <p:nvPr>
            <p:ph type="sldNum" sz="quarter" idx="10"/>
          </p:nvPr>
        </p:nvSpPr>
        <p:spPr/>
        <p:txBody>
          <a:bodyPr/>
          <a:lstStyle>
            <a:lvl1pPr>
              <a:defRPr/>
            </a:lvl1pPr>
          </a:lstStyle>
          <a:p>
            <a:pPr>
              <a:defRPr/>
            </a:pPr>
            <a:fld id="{DFF9F4DE-ACE8-49D9-A3C5-76F72FAA4B10}" type="slidenum">
              <a:rPr lang="ru-RU" altLang="ru-RU"/>
              <a:pPr>
                <a:defRPr/>
              </a:pPr>
              <a:t>‹#›</a:t>
            </a:fld>
            <a:endParaRPr lang="ru-RU" altLang="ru-RU"/>
          </a:p>
        </p:txBody>
      </p:sp>
    </p:spTree>
    <p:extLst>
      <p:ext uri="{BB962C8B-B14F-4D97-AF65-F5344CB8AC3E}">
        <p14:creationId xmlns:p14="http://schemas.microsoft.com/office/powerpoint/2010/main" val="63330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93C7A5F2-7A15-4C3E-B89C-85DDEEB8B11F}" type="slidenum">
              <a:rPr lang="ru-RU" altLang="ru-RU"/>
              <a:pPr>
                <a:defRPr/>
              </a:pPr>
              <a:t>‹#›</a:t>
            </a:fld>
            <a:endParaRPr lang="ru-RU" altLang="ru-RU"/>
          </a:p>
        </p:txBody>
      </p:sp>
    </p:spTree>
    <p:extLst>
      <p:ext uri="{BB962C8B-B14F-4D97-AF65-F5344CB8AC3E}">
        <p14:creationId xmlns:p14="http://schemas.microsoft.com/office/powerpoint/2010/main" val="3031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510" y="367177"/>
            <a:ext cx="1835316" cy="44599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850" y="367177"/>
            <a:ext cx="5378344" cy="44599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855C0F33-64FC-4CB3-AD7F-D67B9D2288D5}" type="slidenum">
              <a:rPr lang="ru-RU" altLang="ru-RU"/>
              <a:pPr>
                <a:defRPr/>
              </a:pPr>
              <a:t>‹#›</a:t>
            </a:fld>
            <a:endParaRPr lang="ru-RU" altLang="ru-RU"/>
          </a:p>
        </p:txBody>
      </p:sp>
    </p:spTree>
    <p:extLst>
      <p:ext uri="{BB962C8B-B14F-4D97-AF65-F5344CB8AC3E}">
        <p14:creationId xmlns:p14="http://schemas.microsoft.com/office/powerpoint/2010/main" val="31409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885" y="367187"/>
            <a:ext cx="7343979" cy="83259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15885" y="1199761"/>
            <a:ext cx="7343979" cy="3627338"/>
          </a:xfrm>
        </p:spPr>
        <p:txBody>
          <a:bodyPr/>
          <a:lstStyle/>
          <a:p>
            <a:pPr lvl="0"/>
            <a:endParaRPr lang="ru-RU" noProof="0" dirty="0"/>
          </a:p>
        </p:txBody>
      </p:sp>
      <p:sp>
        <p:nvSpPr>
          <p:cNvPr id="4" name="Номер слайда 13"/>
          <p:cNvSpPr>
            <a:spLocks noGrp="1"/>
          </p:cNvSpPr>
          <p:nvPr>
            <p:ph type="sldNum" sz="quarter" idx="10"/>
          </p:nvPr>
        </p:nvSpPr>
        <p:spPr/>
        <p:txBody>
          <a:bodyPr/>
          <a:lstStyle>
            <a:lvl1pPr>
              <a:defRPr/>
            </a:lvl1pPr>
          </a:lstStyle>
          <a:p>
            <a:pPr>
              <a:defRPr/>
            </a:pPr>
            <a:fld id="{C8EB614B-042A-4BF5-BF14-30B999764740}" type="slidenum">
              <a:rPr lang="ru-RU" altLang="ru-RU"/>
              <a:pPr>
                <a:defRPr/>
              </a:pPr>
              <a:t>‹#›</a:t>
            </a:fld>
            <a:endParaRPr lang="ru-RU" altLang="ru-RU"/>
          </a:p>
        </p:txBody>
      </p:sp>
    </p:spTree>
    <p:extLst>
      <p:ext uri="{BB962C8B-B14F-4D97-AF65-F5344CB8AC3E}">
        <p14:creationId xmlns:p14="http://schemas.microsoft.com/office/powerpoint/2010/main" val="45389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815885" y="367187"/>
            <a:ext cx="7343979" cy="832593"/>
          </a:xfrm>
        </p:spPr>
        <p:txBody>
          <a:bodyPr/>
          <a:lstStyle/>
          <a:p>
            <a:r>
              <a:rPr lang="ru-RU" smtClean="0"/>
              <a:t>Образец заголовка</a:t>
            </a:r>
            <a:endParaRPr lang="ru-RU"/>
          </a:p>
        </p:txBody>
      </p:sp>
      <p:sp>
        <p:nvSpPr>
          <p:cNvPr id="3" name="Объект 2"/>
          <p:cNvSpPr>
            <a:spLocks noGrp="1"/>
          </p:cNvSpPr>
          <p:nvPr>
            <p:ph sz="quarter" idx="1"/>
          </p:nvPr>
        </p:nvSpPr>
        <p:spPr>
          <a:xfrm>
            <a:off x="815848" y="1199790"/>
            <a:ext cx="3606830"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53016" y="1199790"/>
            <a:ext cx="3606831"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815848" y="3064737"/>
            <a:ext cx="3606830"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553016" y="3064737"/>
            <a:ext cx="3606831"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79917E02-A1A1-46E1-96D3-A36BD12B6626}" type="slidenum">
              <a:rPr lang="ru-RU" altLang="ru-RU"/>
              <a:pPr>
                <a:defRPr/>
              </a:pPr>
              <a:t>‹#›</a:t>
            </a:fld>
            <a:endParaRPr lang="ru-RU" altLang="ru-RU"/>
          </a:p>
        </p:txBody>
      </p:sp>
    </p:spTree>
    <p:extLst>
      <p:ext uri="{BB962C8B-B14F-4D97-AF65-F5344CB8AC3E}">
        <p14:creationId xmlns:p14="http://schemas.microsoft.com/office/powerpoint/2010/main" val="686021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815885" y="367177"/>
            <a:ext cx="7343979" cy="44599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13"/>
          <p:cNvSpPr>
            <a:spLocks noGrp="1"/>
          </p:cNvSpPr>
          <p:nvPr>
            <p:ph type="sldNum" sz="quarter" idx="10"/>
          </p:nvPr>
        </p:nvSpPr>
        <p:spPr/>
        <p:txBody>
          <a:bodyPr/>
          <a:lstStyle>
            <a:lvl1pPr>
              <a:defRPr/>
            </a:lvl1pPr>
          </a:lstStyle>
          <a:p>
            <a:pPr>
              <a:defRPr/>
            </a:pPr>
            <a:fld id="{8BA5354E-65D8-4F1F-BFC9-572C95073A05}" type="slidenum">
              <a:rPr lang="ru-RU" altLang="ru-RU"/>
              <a:pPr>
                <a:defRPr/>
              </a:pPr>
              <a:t>‹#›</a:t>
            </a:fld>
            <a:endParaRPr lang="ru-RU" altLang="ru-RU"/>
          </a:p>
        </p:txBody>
      </p:sp>
    </p:spTree>
    <p:extLst>
      <p:ext uri="{BB962C8B-B14F-4D97-AF65-F5344CB8AC3E}">
        <p14:creationId xmlns:p14="http://schemas.microsoft.com/office/powerpoint/2010/main" val="238977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563" y="1598265"/>
            <a:ext cx="7772943" cy="11025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057" y="2914633"/>
            <a:ext cx="6401886" cy="1314221"/>
          </a:xfrm>
        </p:spPr>
        <p:txBody>
          <a:bodyPr/>
          <a:lstStyle>
            <a:lvl1pPr marL="0" indent="0" algn="ctr">
              <a:buNone/>
              <a:defRPr/>
            </a:lvl1pPr>
            <a:lvl2pPr marL="356330" indent="0" algn="ctr">
              <a:buNone/>
              <a:defRPr/>
            </a:lvl2pPr>
            <a:lvl3pPr marL="712661" indent="0" algn="ctr">
              <a:buNone/>
              <a:defRPr/>
            </a:lvl3pPr>
            <a:lvl4pPr marL="1069005" indent="0" algn="ctr">
              <a:buNone/>
              <a:defRPr/>
            </a:lvl4pPr>
            <a:lvl5pPr marL="1425339" indent="0" algn="ctr">
              <a:buNone/>
              <a:defRPr/>
            </a:lvl5pPr>
            <a:lvl6pPr marL="1781674" indent="0" algn="ctr">
              <a:buNone/>
              <a:defRPr/>
            </a:lvl6pPr>
            <a:lvl7pPr marL="2138011" indent="0" algn="ctr">
              <a:buNone/>
              <a:defRPr/>
            </a:lvl7pPr>
            <a:lvl8pPr marL="2494345" indent="0" algn="ctr">
              <a:buNone/>
              <a:defRPr/>
            </a:lvl8pPr>
            <a:lvl9pPr marL="2850678" indent="0" algn="ctr">
              <a:buNone/>
              <a:defRPr/>
            </a:lvl9pPr>
          </a:lstStyle>
          <a:p>
            <a:r>
              <a:rPr lang="ru-RU" smtClean="0"/>
              <a:t>Образец подзаголовка</a:t>
            </a:r>
            <a:endParaRPr lang="ru-RU"/>
          </a:p>
        </p:txBody>
      </p:sp>
      <p:sp>
        <p:nvSpPr>
          <p:cNvPr id="4" name="Номер слайда 13"/>
          <p:cNvSpPr>
            <a:spLocks noGrp="1"/>
          </p:cNvSpPr>
          <p:nvPr>
            <p:ph type="sldNum" sz="quarter" idx="10"/>
          </p:nvPr>
        </p:nvSpPr>
        <p:spPr/>
        <p:txBody>
          <a:bodyPr/>
          <a:lstStyle>
            <a:lvl1pPr>
              <a:defRPr/>
            </a:lvl1pPr>
          </a:lstStyle>
          <a:p>
            <a:pPr>
              <a:defRPr/>
            </a:pPr>
            <a:fld id="{9222989A-85E7-4576-B12F-6947845ABE41}" type="slidenum">
              <a:rPr lang="ru-RU" altLang="ru-RU"/>
              <a:pPr>
                <a:defRPr/>
              </a:pPr>
              <a:t>‹#›</a:t>
            </a:fld>
            <a:endParaRPr lang="ru-RU" altLang="ru-RU"/>
          </a:p>
        </p:txBody>
      </p:sp>
    </p:spTree>
    <p:extLst>
      <p:ext uri="{BB962C8B-B14F-4D97-AF65-F5344CB8AC3E}">
        <p14:creationId xmlns:p14="http://schemas.microsoft.com/office/powerpoint/2010/main" val="29260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36F122F0-756B-4ADE-9DAA-68B9815F6E80}" type="slidenum">
              <a:rPr lang="ru-RU" altLang="ru-RU"/>
              <a:pPr>
                <a:defRPr/>
              </a:pPr>
              <a:t>‹#›</a:t>
            </a:fld>
            <a:endParaRPr lang="ru-RU" altLang="ru-RU"/>
          </a:p>
        </p:txBody>
      </p:sp>
    </p:spTree>
    <p:extLst>
      <p:ext uri="{BB962C8B-B14F-4D97-AF65-F5344CB8AC3E}">
        <p14:creationId xmlns:p14="http://schemas.microsoft.com/office/powerpoint/2010/main" val="3765205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209" y="3305572"/>
            <a:ext cx="7772943" cy="1021573"/>
          </a:xfrm>
        </p:spPr>
        <p:txBody>
          <a:bodyPr anchor="t"/>
          <a:lstStyle>
            <a:lvl1pPr algn="l">
              <a:defRPr sz="3100" b="1" cap="all"/>
            </a:lvl1pPr>
          </a:lstStyle>
          <a:p>
            <a:r>
              <a:rPr lang="ru-RU" smtClean="0"/>
              <a:t>Образец заголовка</a:t>
            </a:r>
            <a:endParaRPr lang="ru-RU"/>
          </a:p>
        </p:txBody>
      </p:sp>
      <p:sp>
        <p:nvSpPr>
          <p:cNvPr id="3" name="Текст 2"/>
          <p:cNvSpPr>
            <a:spLocks noGrp="1"/>
          </p:cNvSpPr>
          <p:nvPr>
            <p:ph type="body" idx="1"/>
          </p:nvPr>
        </p:nvSpPr>
        <p:spPr>
          <a:xfrm>
            <a:off x="722209" y="2180294"/>
            <a:ext cx="7772943" cy="1125242"/>
          </a:xfrm>
        </p:spPr>
        <p:txBody>
          <a:bodyPr anchor="b"/>
          <a:lstStyle>
            <a:lvl1pPr marL="0" indent="0">
              <a:buNone/>
              <a:defRPr sz="1600"/>
            </a:lvl1pPr>
            <a:lvl2pPr marL="356330" indent="0">
              <a:buNone/>
              <a:defRPr sz="1400"/>
            </a:lvl2pPr>
            <a:lvl3pPr marL="712661" indent="0">
              <a:buNone/>
              <a:defRPr sz="1300"/>
            </a:lvl3pPr>
            <a:lvl4pPr marL="1069005" indent="0">
              <a:buNone/>
              <a:defRPr sz="1100"/>
            </a:lvl4pPr>
            <a:lvl5pPr marL="1425339" indent="0">
              <a:buNone/>
              <a:defRPr sz="1100"/>
            </a:lvl5pPr>
            <a:lvl6pPr marL="1781674" indent="0">
              <a:buNone/>
              <a:defRPr sz="1100"/>
            </a:lvl6pPr>
            <a:lvl7pPr marL="2138011" indent="0">
              <a:buNone/>
              <a:defRPr sz="1100"/>
            </a:lvl7pPr>
            <a:lvl8pPr marL="2494345" indent="0">
              <a:buNone/>
              <a:defRPr sz="1100"/>
            </a:lvl8pPr>
            <a:lvl9pPr marL="2850678" indent="0">
              <a:buNone/>
              <a:defRPr sz="1100"/>
            </a:lvl9pPr>
          </a:lstStyle>
          <a:p>
            <a:pPr lvl="0"/>
            <a:r>
              <a:rPr lang="ru-RU" smtClean="0"/>
              <a:t>Образец текста</a:t>
            </a:r>
          </a:p>
        </p:txBody>
      </p:sp>
      <p:sp>
        <p:nvSpPr>
          <p:cNvPr id="4" name="Номер слайда 13"/>
          <p:cNvSpPr>
            <a:spLocks noGrp="1"/>
          </p:cNvSpPr>
          <p:nvPr>
            <p:ph type="sldNum" sz="quarter" idx="10"/>
          </p:nvPr>
        </p:nvSpPr>
        <p:spPr/>
        <p:txBody>
          <a:bodyPr/>
          <a:lstStyle>
            <a:lvl1pPr>
              <a:defRPr/>
            </a:lvl1pPr>
          </a:lstStyle>
          <a:p>
            <a:pPr>
              <a:defRPr/>
            </a:pPr>
            <a:fld id="{643B13D0-09BE-4BD4-93C0-13371970B3A6}" type="slidenum">
              <a:rPr lang="ru-RU" altLang="ru-RU"/>
              <a:pPr>
                <a:defRPr/>
              </a:pPr>
              <a:t>‹#›</a:t>
            </a:fld>
            <a:endParaRPr lang="ru-RU" altLang="ru-RU"/>
          </a:p>
        </p:txBody>
      </p:sp>
    </p:spTree>
    <p:extLst>
      <p:ext uri="{BB962C8B-B14F-4D97-AF65-F5344CB8AC3E}">
        <p14:creationId xmlns:p14="http://schemas.microsoft.com/office/powerpoint/2010/main" val="366437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848" y="1199761"/>
            <a:ext cx="3606830" cy="362733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53016" y="1199761"/>
            <a:ext cx="3606831" cy="362733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3"/>
          <p:cNvSpPr>
            <a:spLocks noGrp="1"/>
          </p:cNvSpPr>
          <p:nvPr>
            <p:ph type="sldNum" sz="quarter" idx="10"/>
          </p:nvPr>
        </p:nvSpPr>
        <p:spPr/>
        <p:txBody>
          <a:bodyPr/>
          <a:lstStyle>
            <a:lvl1pPr>
              <a:defRPr/>
            </a:lvl1pPr>
          </a:lstStyle>
          <a:p>
            <a:pPr>
              <a:defRPr/>
            </a:pPr>
            <a:fld id="{FDA1B433-0E64-4626-AA3B-21C2F9AD1D9F}" type="slidenum">
              <a:rPr lang="ru-RU" altLang="ru-RU"/>
              <a:pPr>
                <a:defRPr/>
              </a:pPr>
              <a:t>‹#›</a:t>
            </a:fld>
            <a:endParaRPr lang="ru-RU" altLang="ru-RU"/>
          </a:p>
        </p:txBody>
      </p:sp>
    </p:spTree>
    <p:extLst>
      <p:ext uri="{BB962C8B-B14F-4D97-AF65-F5344CB8AC3E}">
        <p14:creationId xmlns:p14="http://schemas.microsoft.com/office/powerpoint/2010/main" val="180590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06" y="206263"/>
            <a:ext cx="8229057" cy="85743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482" y="1151160"/>
            <a:ext cx="4039867" cy="479470"/>
          </a:xfrm>
        </p:spPr>
        <p:txBody>
          <a:bodyPr anchor="b"/>
          <a:lstStyle>
            <a:lvl1pPr marL="0" indent="0">
              <a:buNone/>
              <a:defRPr sz="1900" b="1"/>
            </a:lvl1pPr>
            <a:lvl2pPr marL="356330" indent="0">
              <a:buNone/>
              <a:defRPr sz="1600" b="1"/>
            </a:lvl2pPr>
            <a:lvl3pPr marL="712661" indent="0">
              <a:buNone/>
              <a:defRPr sz="1400" b="1"/>
            </a:lvl3pPr>
            <a:lvl4pPr marL="1069005" indent="0">
              <a:buNone/>
              <a:defRPr sz="1300" b="1"/>
            </a:lvl4pPr>
            <a:lvl5pPr marL="1425339" indent="0">
              <a:buNone/>
              <a:defRPr sz="1300" b="1"/>
            </a:lvl5pPr>
            <a:lvl6pPr marL="1781674" indent="0">
              <a:buNone/>
              <a:defRPr sz="1300" b="1"/>
            </a:lvl6pPr>
            <a:lvl7pPr marL="2138011" indent="0">
              <a:buNone/>
              <a:defRPr sz="1300" b="1"/>
            </a:lvl7pPr>
            <a:lvl8pPr marL="2494345" indent="0">
              <a:buNone/>
              <a:defRPr sz="1300" b="1"/>
            </a:lvl8pPr>
            <a:lvl9pPr marL="2850678" indent="0">
              <a:buNone/>
              <a:defRPr sz="1300" b="1"/>
            </a:lvl9pPr>
          </a:lstStyle>
          <a:p>
            <a:pPr lvl="0"/>
            <a:r>
              <a:rPr lang="ru-RU" smtClean="0"/>
              <a:t>Образец текста</a:t>
            </a:r>
          </a:p>
        </p:txBody>
      </p:sp>
      <p:sp>
        <p:nvSpPr>
          <p:cNvPr id="4" name="Объект 3"/>
          <p:cNvSpPr>
            <a:spLocks noGrp="1"/>
          </p:cNvSpPr>
          <p:nvPr>
            <p:ph sz="half" idx="2"/>
          </p:nvPr>
        </p:nvSpPr>
        <p:spPr>
          <a:xfrm>
            <a:off x="457482" y="1630638"/>
            <a:ext cx="4039867"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08" y="1151160"/>
            <a:ext cx="4041225" cy="479470"/>
          </a:xfrm>
        </p:spPr>
        <p:txBody>
          <a:bodyPr anchor="b"/>
          <a:lstStyle>
            <a:lvl1pPr marL="0" indent="0">
              <a:buNone/>
              <a:defRPr sz="1900" b="1"/>
            </a:lvl1pPr>
            <a:lvl2pPr marL="356330" indent="0">
              <a:buNone/>
              <a:defRPr sz="1600" b="1"/>
            </a:lvl2pPr>
            <a:lvl3pPr marL="712661" indent="0">
              <a:buNone/>
              <a:defRPr sz="1400" b="1"/>
            </a:lvl3pPr>
            <a:lvl4pPr marL="1069005" indent="0">
              <a:buNone/>
              <a:defRPr sz="1300" b="1"/>
            </a:lvl4pPr>
            <a:lvl5pPr marL="1425339" indent="0">
              <a:buNone/>
              <a:defRPr sz="1300" b="1"/>
            </a:lvl5pPr>
            <a:lvl6pPr marL="1781674" indent="0">
              <a:buNone/>
              <a:defRPr sz="1300" b="1"/>
            </a:lvl6pPr>
            <a:lvl7pPr marL="2138011" indent="0">
              <a:buNone/>
              <a:defRPr sz="1300" b="1"/>
            </a:lvl7pPr>
            <a:lvl8pPr marL="2494345" indent="0">
              <a:buNone/>
              <a:defRPr sz="1300" b="1"/>
            </a:lvl8pPr>
            <a:lvl9pPr marL="2850678" indent="0">
              <a:buNone/>
              <a:defRPr sz="1300" b="1"/>
            </a:lvl9pPr>
          </a:lstStyle>
          <a:p>
            <a:pPr lvl="0"/>
            <a:r>
              <a:rPr lang="ru-RU" smtClean="0"/>
              <a:t>Образец текста</a:t>
            </a:r>
          </a:p>
        </p:txBody>
      </p:sp>
      <p:sp>
        <p:nvSpPr>
          <p:cNvPr id="6" name="Объект 5"/>
          <p:cNvSpPr>
            <a:spLocks noGrp="1"/>
          </p:cNvSpPr>
          <p:nvPr>
            <p:ph sz="quarter" idx="4"/>
          </p:nvPr>
        </p:nvSpPr>
        <p:spPr>
          <a:xfrm>
            <a:off x="4645308" y="1630638"/>
            <a:ext cx="4041225"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F94D3DED-4560-400D-95BC-17F5DE607D0B}" type="slidenum">
              <a:rPr lang="ru-RU" altLang="ru-RU"/>
              <a:pPr>
                <a:defRPr/>
              </a:pPr>
              <a:t>‹#›</a:t>
            </a:fld>
            <a:endParaRPr lang="ru-RU" altLang="ru-RU"/>
          </a:p>
        </p:txBody>
      </p:sp>
    </p:spTree>
    <p:extLst>
      <p:ext uri="{BB962C8B-B14F-4D97-AF65-F5344CB8AC3E}">
        <p14:creationId xmlns:p14="http://schemas.microsoft.com/office/powerpoint/2010/main" val="14385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8213B0F2-C75C-48E5-A58E-98376309E5EF}" type="slidenum">
              <a:rPr lang="ru-RU" altLang="ru-RU"/>
              <a:pPr>
                <a:defRPr/>
              </a:pPr>
              <a:t>‹#›</a:t>
            </a:fld>
            <a:endParaRPr lang="ru-RU" altLang="ru-RU"/>
          </a:p>
        </p:txBody>
      </p:sp>
    </p:spTree>
    <p:extLst>
      <p:ext uri="{BB962C8B-B14F-4D97-AF65-F5344CB8AC3E}">
        <p14:creationId xmlns:p14="http://schemas.microsoft.com/office/powerpoint/2010/main" val="205117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3"/>
          <p:cNvSpPr>
            <a:spLocks noGrp="1"/>
          </p:cNvSpPr>
          <p:nvPr>
            <p:ph type="sldNum" sz="quarter" idx="10"/>
          </p:nvPr>
        </p:nvSpPr>
        <p:spPr/>
        <p:txBody>
          <a:bodyPr/>
          <a:lstStyle>
            <a:lvl1pPr>
              <a:defRPr/>
            </a:lvl1pPr>
          </a:lstStyle>
          <a:p>
            <a:pPr>
              <a:defRPr/>
            </a:pPr>
            <a:fld id="{405427F3-0AE2-437A-94B9-C805B2954622}" type="slidenum">
              <a:rPr lang="ru-RU" altLang="ru-RU"/>
              <a:pPr>
                <a:defRPr/>
              </a:pPr>
              <a:t>‹#›</a:t>
            </a:fld>
            <a:endParaRPr lang="ru-RU" altLang="ru-RU"/>
          </a:p>
        </p:txBody>
      </p:sp>
    </p:spTree>
    <p:extLst>
      <p:ext uri="{BB962C8B-B14F-4D97-AF65-F5344CB8AC3E}">
        <p14:creationId xmlns:p14="http://schemas.microsoft.com/office/powerpoint/2010/main" val="282437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3"/>
          <p:cNvSpPr>
            <a:spLocks noGrp="1"/>
          </p:cNvSpPr>
          <p:nvPr>
            <p:ph type="sldNum" sz="quarter" idx="10"/>
          </p:nvPr>
        </p:nvSpPr>
        <p:spPr/>
        <p:txBody>
          <a:bodyPr/>
          <a:lstStyle>
            <a:lvl1pPr>
              <a:defRPr/>
            </a:lvl1pPr>
          </a:lstStyle>
          <a:p>
            <a:pPr>
              <a:defRPr/>
            </a:pPr>
            <a:fld id="{3C94ADF6-589E-4C9F-A82F-078F71A2B5F9}" type="slidenum">
              <a:rPr lang="ru-RU" altLang="ru-RU"/>
              <a:pPr>
                <a:defRPr/>
              </a:pPr>
              <a:t>‹#›</a:t>
            </a:fld>
            <a:endParaRPr lang="ru-RU" altLang="ru-RU"/>
          </a:p>
        </p:txBody>
      </p:sp>
    </p:spTree>
    <p:extLst>
      <p:ext uri="{BB962C8B-B14F-4D97-AF65-F5344CB8AC3E}">
        <p14:creationId xmlns:p14="http://schemas.microsoft.com/office/powerpoint/2010/main" val="312730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05" y="205214"/>
            <a:ext cx="3008181" cy="871469"/>
          </a:xfrm>
        </p:spPr>
        <p:txBody>
          <a:bodyPr anchor="b"/>
          <a:lstStyle>
            <a:lvl1pPr algn="l">
              <a:defRPr sz="1600" b="1"/>
            </a:lvl1pPr>
          </a:lstStyle>
          <a:p>
            <a:r>
              <a:rPr lang="ru-RU" smtClean="0"/>
              <a:t>Образец заголовка</a:t>
            </a:r>
            <a:endParaRPr lang="ru-RU"/>
          </a:p>
        </p:txBody>
      </p:sp>
      <p:sp>
        <p:nvSpPr>
          <p:cNvPr id="3" name="Объект 2"/>
          <p:cNvSpPr>
            <a:spLocks noGrp="1"/>
          </p:cNvSpPr>
          <p:nvPr>
            <p:ph idx="1"/>
          </p:nvPr>
        </p:nvSpPr>
        <p:spPr>
          <a:xfrm>
            <a:off x="3575618" y="205184"/>
            <a:ext cx="5110921" cy="4389739"/>
          </a:xfrm>
        </p:spPr>
        <p:txBody>
          <a:bodyPr/>
          <a:lstStyle>
            <a:lvl1pPr>
              <a:defRPr sz="25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505" y="1076656"/>
            <a:ext cx="3008181" cy="3518270"/>
          </a:xfrm>
        </p:spPr>
        <p:txBody>
          <a:bodyPr/>
          <a:lstStyle>
            <a:lvl1pPr marL="0" indent="0">
              <a:buNone/>
              <a:defRPr sz="1100"/>
            </a:lvl1pPr>
            <a:lvl2pPr marL="356330" indent="0">
              <a:buNone/>
              <a:defRPr sz="1000"/>
            </a:lvl2pPr>
            <a:lvl3pPr marL="712661" indent="0">
              <a:buNone/>
              <a:defRPr sz="800"/>
            </a:lvl3pPr>
            <a:lvl4pPr marL="1069005" indent="0">
              <a:buNone/>
              <a:defRPr sz="700"/>
            </a:lvl4pPr>
            <a:lvl5pPr marL="1425339" indent="0">
              <a:buNone/>
              <a:defRPr sz="700"/>
            </a:lvl5pPr>
            <a:lvl6pPr marL="1781674" indent="0">
              <a:buNone/>
              <a:defRPr sz="700"/>
            </a:lvl6pPr>
            <a:lvl7pPr marL="2138011" indent="0">
              <a:buNone/>
              <a:defRPr sz="700"/>
            </a:lvl7pPr>
            <a:lvl8pPr marL="2494345" indent="0">
              <a:buNone/>
              <a:defRPr sz="700"/>
            </a:lvl8pPr>
            <a:lvl9pPr marL="2850678"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09CEA0D7-357E-4A46-AC19-F28E41C61681}" type="slidenum">
              <a:rPr lang="ru-RU" altLang="ru-RU"/>
              <a:pPr>
                <a:defRPr/>
              </a:pPr>
              <a:t>‹#›</a:t>
            </a:fld>
            <a:endParaRPr lang="ru-RU" altLang="ru-RU"/>
          </a:p>
        </p:txBody>
      </p:sp>
    </p:spTree>
    <p:extLst>
      <p:ext uri="{BB962C8B-B14F-4D97-AF65-F5344CB8AC3E}">
        <p14:creationId xmlns:p14="http://schemas.microsoft.com/office/powerpoint/2010/main" val="181359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09" y="3600362"/>
            <a:ext cx="5486943" cy="425475"/>
          </a:xfrm>
        </p:spPr>
        <p:txBody>
          <a:bodyPr anchor="b"/>
          <a:lstStyle>
            <a:lvl1pPr algn="l">
              <a:defRPr sz="1600" b="1"/>
            </a:lvl1pPr>
          </a:lstStyle>
          <a:p>
            <a:r>
              <a:rPr lang="ru-RU" smtClean="0"/>
              <a:t>Образец заголовка</a:t>
            </a:r>
            <a:endParaRPr lang="ru-RU"/>
          </a:p>
        </p:txBody>
      </p:sp>
      <p:sp>
        <p:nvSpPr>
          <p:cNvPr id="3" name="Рисунок 2"/>
          <p:cNvSpPr>
            <a:spLocks noGrp="1"/>
          </p:cNvSpPr>
          <p:nvPr>
            <p:ph type="pic" idx="1"/>
          </p:nvPr>
        </p:nvSpPr>
        <p:spPr>
          <a:xfrm>
            <a:off x="1791909" y="460032"/>
            <a:ext cx="5486943" cy="3085236"/>
          </a:xfrm>
        </p:spPr>
        <p:txBody>
          <a:bodyPr/>
          <a:lstStyle>
            <a:lvl1pPr marL="0" indent="0">
              <a:buNone/>
              <a:defRPr sz="2500"/>
            </a:lvl1pPr>
            <a:lvl2pPr marL="356330" indent="0">
              <a:buNone/>
              <a:defRPr sz="2300"/>
            </a:lvl2pPr>
            <a:lvl3pPr marL="712661" indent="0">
              <a:buNone/>
              <a:defRPr sz="1900"/>
            </a:lvl3pPr>
            <a:lvl4pPr marL="1069005" indent="0">
              <a:buNone/>
              <a:defRPr sz="1600"/>
            </a:lvl4pPr>
            <a:lvl5pPr marL="1425339" indent="0">
              <a:buNone/>
              <a:defRPr sz="1600"/>
            </a:lvl5pPr>
            <a:lvl6pPr marL="1781674" indent="0">
              <a:buNone/>
              <a:defRPr sz="1600"/>
            </a:lvl6pPr>
            <a:lvl7pPr marL="2138011" indent="0">
              <a:buNone/>
              <a:defRPr sz="1600"/>
            </a:lvl7pPr>
            <a:lvl8pPr marL="2494345" indent="0">
              <a:buNone/>
              <a:defRPr sz="1600"/>
            </a:lvl8pPr>
            <a:lvl9pPr marL="2850678" indent="0">
              <a:buNone/>
              <a:defRPr sz="1600"/>
            </a:lvl9pPr>
          </a:lstStyle>
          <a:p>
            <a:pPr lvl="0"/>
            <a:endParaRPr lang="ru-RU" noProof="0" dirty="0"/>
          </a:p>
        </p:txBody>
      </p:sp>
      <p:sp>
        <p:nvSpPr>
          <p:cNvPr id="4" name="Текст 3"/>
          <p:cNvSpPr>
            <a:spLocks noGrp="1"/>
          </p:cNvSpPr>
          <p:nvPr>
            <p:ph type="body" sz="half" idx="2"/>
          </p:nvPr>
        </p:nvSpPr>
        <p:spPr>
          <a:xfrm>
            <a:off x="1791909" y="4025837"/>
            <a:ext cx="5486943" cy="603657"/>
          </a:xfrm>
        </p:spPr>
        <p:txBody>
          <a:bodyPr/>
          <a:lstStyle>
            <a:lvl1pPr marL="0" indent="0">
              <a:buNone/>
              <a:defRPr sz="1100"/>
            </a:lvl1pPr>
            <a:lvl2pPr marL="356330" indent="0">
              <a:buNone/>
              <a:defRPr sz="1000"/>
            </a:lvl2pPr>
            <a:lvl3pPr marL="712661" indent="0">
              <a:buNone/>
              <a:defRPr sz="800"/>
            </a:lvl3pPr>
            <a:lvl4pPr marL="1069005" indent="0">
              <a:buNone/>
              <a:defRPr sz="700"/>
            </a:lvl4pPr>
            <a:lvl5pPr marL="1425339" indent="0">
              <a:buNone/>
              <a:defRPr sz="700"/>
            </a:lvl5pPr>
            <a:lvl6pPr marL="1781674" indent="0">
              <a:buNone/>
              <a:defRPr sz="700"/>
            </a:lvl6pPr>
            <a:lvl7pPr marL="2138011" indent="0">
              <a:buNone/>
              <a:defRPr sz="700"/>
            </a:lvl7pPr>
            <a:lvl8pPr marL="2494345" indent="0">
              <a:buNone/>
              <a:defRPr sz="700"/>
            </a:lvl8pPr>
            <a:lvl9pPr marL="2850678"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911A492B-89F8-4C75-9BA5-7B14BE81A2C8}" type="slidenum">
              <a:rPr lang="ru-RU" altLang="ru-RU"/>
              <a:pPr>
                <a:defRPr/>
              </a:pPr>
              <a:t>‹#›</a:t>
            </a:fld>
            <a:endParaRPr lang="ru-RU" altLang="ru-RU"/>
          </a:p>
        </p:txBody>
      </p:sp>
    </p:spTree>
    <p:extLst>
      <p:ext uri="{BB962C8B-B14F-4D97-AF65-F5344CB8AC3E}">
        <p14:creationId xmlns:p14="http://schemas.microsoft.com/office/powerpoint/2010/main" val="561059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952A43FD-E046-4248-9E3D-59FC0A62C79C}" type="slidenum">
              <a:rPr lang="ru-RU" altLang="ru-RU"/>
              <a:pPr>
                <a:defRPr/>
              </a:pPr>
              <a:t>‹#›</a:t>
            </a:fld>
            <a:endParaRPr lang="ru-RU" altLang="ru-RU"/>
          </a:p>
        </p:txBody>
      </p:sp>
    </p:spTree>
    <p:extLst>
      <p:ext uri="{BB962C8B-B14F-4D97-AF65-F5344CB8AC3E}">
        <p14:creationId xmlns:p14="http://schemas.microsoft.com/office/powerpoint/2010/main" val="3003364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510" y="367177"/>
            <a:ext cx="1835316" cy="44599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850" y="367177"/>
            <a:ext cx="5378344" cy="44599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CAF9DB84-39DD-435C-98AD-EE965E2D3856}" type="slidenum">
              <a:rPr lang="ru-RU" altLang="ru-RU"/>
              <a:pPr>
                <a:defRPr/>
              </a:pPr>
              <a:t>‹#›</a:t>
            </a:fld>
            <a:endParaRPr lang="ru-RU" altLang="ru-RU"/>
          </a:p>
        </p:txBody>
      </p:sp>
    </p:spTree>
    <p:extLst>
      <p:ext uri="{BB962C8B-B14F-4D97-AF65-F5344CB8AC3E}">
        <p14:creationId xmlns:p14="http://schemas.microsoft.com/office/powerpoint/2010/main" val="6007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879" y="367184"/>
            <a:ext cx="7343979" cy="83259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15879" y="1199761"/>
            <a:ext cx="7343979" cy="3627338"/>
          </a:xfrm>
        </p:spPr>
        <p:txBody>
          <a:bodyPr/>
          <a:lstStyle/>
          <a:p>
            <a:pPr lvl="0"/>
            <a:endParaRPr lang="ru-RU" noProof="0" dirty="0"/>
          </a:p>
        </p:txBody>
      </p:sp>
      <p:sp>
        <p:nvSpPr>
          <p:cNvPr id="4" name="Номер слайда 13"/>
          <p:cNvSpPr>
            <a:spLocks noGrp="1"/>
          </p:cNvSpPr>
          <p:nvPr>
            <p:ph type="sldNum" sz="quarter" idx="10"/>
          </p:nvPr>
        </p:nvSpPr>
        <p:spPr/>
        <p:txBody>
          <a:bodyPr/>
          <a:lstStyle>
            <a:lvl1pPr>
              <a:defRPr/>
            </a:lvl1pPr>
          </a:lstStyle>
          <a:p>
            <a:pPr>
              <a:defRPr/>
            </a:pPr>
            <a:fld id="{E7D59636-20D0-4768-A833-F1B425BC9B0D}" type="slidenum">
              <a:rPr lang="ru-RU" altLang="ru-RU"/>
              <a:pPr>
                <a:defRPr/>
              </a:pPr>
              <a:t>‹#›</a:t>
            </a:fld>
            <a:endParaRPr lang="ru-RU" altLang="ru-RU"/>
          </a:p>
        </p:txBody>
      </p:sp>
    </p:spTree>
    <p:extLst>
      <p:ext uri="{BB962C8B-B14F-4D97-AF65-F5344CB8AC3E}">
        <p14:creationId xmlns:p14="http://schemas.microsoft.com/office/powerpoint/2010/main" val="751439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815879" y="367184"/>
            <a:ext cx="7343979" cy="832593"/>
          </a:xfrm>
        </p:spPr>
        <p:txBody>
          <a:bodyPr/>
          <a:lstStyle/>
          <a:p>
            <a:r>
              <a:rPr lang="ru-RU" smtClean="0"/>
              <a:t>Образец заголовка</a:t>
            </a:r>
            <a:endParaRPr lang="ru-RU"/>
          </a:p>
        </p:txBody>
      </p:sp>
      <p:sp>
        <p:nvSpPr>
          <p:cNvPr id="3" name="Объект 2"/>
          <p:cNvSpPr>
            <a:spLocks noGrp="1"/>
          </p:cNvSpPr>
          <p:nvPr>
            <p:ph sz="quarter" idx="1"/>
          </p:nvPr>
        </p:nvSpPr>
        <p:spPr>
          <a:xfrm>
            <a:off x="815848" y="1199787"/>
            <a:ext cx="3606830"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53016" y="1199787"/>
            <a:ext cx="3606831"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815848" y="3064737"/>
            <a:ext cx="3606830"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553016" y="3064737"/>
            <a:ext cx="3606831"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702459BD-47EA-4868-A3A2-5C6EE2896E44}" type="slidenum">
              <a:rPr lang="ru-RU" altLang="ru-RU"/>
              <a:pPr>
                <a:defRPr/>
              </a:pPr>
              <a:t>‹#›</a:t>
            </a:fld>
            <a:endParaRPr lang="ru-RU" altLang="ru-RU"/>
          </a:p>
        </p:txBody>
      </p:sp>
    </p:spTree>
    <p:extLst>
      <p:ext uri="{BB962C8B-B14F-4D97-AF65-F5344CB8AC3E}">
        <p14:creationId xmlns:p14="http://schemas.microsoft.com/office/powerpoint/2010/main" val="2553856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815879" y="367177"/>
            <a:ext cx="7343979" cy="44599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13"/>
          <p:cNvSpPr>
            <a:spLocks noGrp="1"/>
          </p:cNvSpPr>
          <p:nvPr>
            <p:ph type="sldNum" sz="quarter" idx="10"/>
          </p:nvPr>
        </p:nvSpPr>
        <p:spPr/>
        <p:txBody>
          <a:bodyPr/>
          <a:lstStyle>
            <a:lvl1pPr>
              <a:defRPr/>
            </a:lvl1pPr>
          </a:lstStyle>
          <a:p>
            <a:pPr>
              <a:defRPr/>
            </a:pPr>
            <a:fld id="{6E0A33A4-0232-4DDB-B5BC-5C0D80F6A82B}" type="slidenum">
              <a:rPr lang="ru-RU" altLang="ru-RU"/>
              <a:pPr>
                <a:defRPr/>
              </a:pPr>
              <a:t>‹#›</a:t>
            </a:fld>
            <a:endParaRPr lang="ru-RU" altLang="ru-RU"/>
          </a:p>
        </p:txBody>
      </p:sp>
    </p:spTree>
    <p:extLst>
      <p:ext uri="{BB962C8B-B14F-4D97-AF65-F5344CB8AC3E}">
        <p14:creationId xmlns:p14="http://schemas.microsoft.com/office/powerpoint/2010/main" val="481093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558" y="1598261"/>
            <a:ext cx="7772943" cy="11025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057" y="2914633"/>
            <a:ext cx="6401886" cy="1314221"/>
          </a:xfrm>
        </p:spPr>
        <p:txBody>
          <a:bodyPr/>
          <a:lstStyle>
            <a:lvl1pPr marL="0" indent="0" algn="ctr">
              <a:buNone/>
              <a:defRPr/>
            </a:lvl1pPr>
            <a:lvl2pPr marL="356546" indent="0" algn="ctr">
              <a:buNone/>
              <a:defRPr/>
            </a:lvl2pPr>
            <a:lvl3pPr marL="713089" indent="0" algn="ctr">
              <a:buNone/>
              <a:defRPr/>
            </a:lvl3pPr>
            <a:lvl4pPr marL="1069648" indent="0" algn="ctr">
              <a:buNone/>
              <a:defRPr/>
            </a:lvl4pPr>
            <a:lvl5pPr marL="1426195" indent="0" algn="ctr">
              <a:buNone/>
              <a:defRPr/>
            </a:lvl5pPr>
            <a:lvl6pPr marL="1782745" indent="0" algn="ctr">
              <a:buNone/>
              <a:defRPr/>
            </a:lvl6pPr>
            <a:lvl7pPr marL="2139296" indent="0" algn="ctr">
              <a:buNone/>
              <a:defRPr/>
            </a:lvl7pPr>
            <a:lvl8pPr marL="2495845" indent="0" algn="ctr">
              <a:buNone/>
              <a:defRPr/>
            </a:lvl8pPr>
            <a:lvl9pPr marL="2852392" indent="0" algn="ctr">
              <a:buNone/>
              <a:defRPr/>
            </a:lvl9pPr>
          </a:lstStyle>
          <a:p>
            <a:r>
              <a:rPr lang="ru-RU" smtClean="0"/>
              <a:t>Образец подзаголовка</a:t>
            </a:r>
            <a:endParaRPr lang="ru-RU"/>
          </a:p>
        </p:txBody>
      </p:sp>
      <p:sp>
        <p:nvSpPr>
          <p:cNvPr id="4" name="Номер слайда 13"/>
          <p:cNvSpPr>
            <a:spLocks noGrp="1"/>
          </p:cNvSpPr>
          <p:nvPr>
            <p:ph type="sldNum" sz="quarter" idx="10"/>
          </p:nvPr>
        </p:nvSpPr>
        <p:spPr/>
        <p:txBody>
          <a:bodyPr/>
          <a:lstStyle>
            <a:lvl1pPr>
              <a:defRPr/>
            </a:lvl1pPr>
          </a:lstStyle>
          <a:p>
            <a:pPr>
              <a:defRPr/>
            </a:pPr>
            <a:fld id="{218E048D-BCB2-4AA7-A4C4-EEB0757A0C85}" type="slidenum">
              <a:rPr lang="ru-RU" altLang="ru-RU"/>
              <a:pPr>
                <a:defRPr/>
              </a:pPr>
              <a:t>‹#›</a:t>
            </a:fld>
            <a:endParaRPr lang="ru-RU" altLang="ru-RU"/>
          </a:p>
        </p:txBody>
      </p:sp>
    </p:spTree>
    <p:extLst>
      <p:ext uri="{BB962C8B-B14F-4D97-AF65-F5344CB8AC3E}">
        <p14:creationId xmlns:p14="http://schemas.microsoft.com/office/powerpoint/2010/main" val="9140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216" y="3305575"/>
            <a:ext cx="7772943" cy="1021573"/>
          </a:xfrm>
        </p:spPr>
        <p:txBody>
          <a:bodyPr anchor="t"/>
          <a:lstStyle>
            <a:lvl1pPr algn="l">
              <a:defRPr sz="3100" b="1" cap="all"/>
            </a:lvl1pPr>
          </a:lstStyle>
          <a:p>
            <a:r>
              <a:rPr lang="ru-RU" smtClean="0"/>
              <a:t>Образец заголовка</a:t>
            </a:r>
            <a:endParaRPr lang="ru-RU"/>
          </a:p>
        </p:txBody>
      </p:sp>
      <p:sp>
        <p:nvSpPr>
          <p:cNvPr id="3" name="Текст 2"/>
          <p:cNvSpPr>
            <a:spLocks noGrp="1"/>
          </p:cNvSpPr>
          <p:nvPr>
            <p:ph type="body" idx="1"/>
          </p:nvPr>
        </p:nvSpPr>
        <p:spPr>
          <a:xfrm>
            <a:off x="722216" y="2180294"/>
            <a:ext cx="7772943" cy="1125242"/>
          </a:xfrm>
        </p:spPr>
        <p:txBody>
          <a:bodyPr anchor="b"/>
          <a:lstStyle>
            <a:lvl1pPr marL="0" indent="0">
              <a:buNone/>
              <a:defRPr sz="1600"/>
            </a:lvl1pPr>
            <a:lvl2pPr marL="356168" indent="0">
              <a:buNone/>
              <a:defRPr sz="1400"/>
            </a:lvl2pPr>
            <a:lvl3pPr marL="712340" indent="0">
              <a:buNone/>
              <a:defRPr sz="1300"/>
            </a:lvl3pPr>
            <a:lvl4pPr marL="1068524" indent="0">
              <a:buNone/>
              <a:defRPr sz="1100"/>
            </a:lvl4pPr>
            <a:lvl5pPr marL="1424697" indent="0">
              <a:buNone/>
              <a:defRPr sz="1100"/>
            </a:lvl5pPr>
            <a:lvl6pPr marL="1780872" indent="0">
              <a:buNone/>
              <a:defRPr sz="1100"/>
            </a:lvl6pPr>
            <a:lvl7pPr marL="2137048" indent="0">
              <a:buNone/>
              <a:defRPr sz="1100"/>
            </a:lvl7pPr>
            <a:lvl8pPr marL="2493220" indent="0">
              <a:buNone/>
              <a:defRPr sz="1100"/>
            </a:lvl8pPr>
            <a:lvl9pPr marL="2849393" indent="0">
              <a:buNone/>
              <a:defRPr sz="1100"/>
            </a:lvl9pPr>
          </a:lstStyle>
          <a:p>
            <a:pPr lvl="0"/>
            <a:r>
              <a:rPr lang="ru-RU" smtClean="0"/>
              <a:t>Образец текста</a:t>
            </a:r>
          </a:p>
        </p:txBody>
      </p:sp>
      <p:sp>
        <p:nvSpPr>
          <p:cNvPr id="4" name="Номер слайда 13"/>
          <p:cNvSpPr>
            <a:spLocks noGrp="1"/>
          </p:cNvSpPr>
          <p:nvPr>
            <p:ph type="sldNum" sz="quarter" idx="10"/>
          </p:nvPr>
        </p:nvSpPr>
        <p:spPr/>
        <p:txBody>
          <a:bodyPr/>
          <a:lstStyle>
            <a:lvl1pPr>
              <a:defRPr/>
            </a:lvl1pPr>
          </a:lstStyle>
          <a:p>
            <a:pPr>
              <a:defRPr/>
            </a:pPr>
            <a:fld id="{FC3323C6-F43E-4BD8-8778-DE8632016FDC}" type="slidenum">
              <a:rPr lang="ru-RU" altLang="ru-RU"/>
              <a:pPr>
                <a:defRPr/>
              </a:pPr>
              <a:t>‹#›</a:t>
            </a:fld>
            <a:endParaRPr lang="ru-RU" altLang="ru-RU"/>
          </a:p>
        </p:txBody>
      </p:sp>
    </p:spTree>
    <p:extLst>
      <p:ext uri="{BB962C8B-B14F-4D97-AF65-F5344CB8AC3E}">
        <p14:creationId xmlns:p14="http://schemas.microsoft.com/office/powerpoint/2010/main" val="461111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ABCF8E80-F769-41C8-8D87-8AA9104600CF}" type="slidenum">
              <a:rPr lang="ru-RU" altLang="ru-RU"/>
              <a:pPr>
                <a:defRPr/>
              </a:pPr>
              <a:t>‹#›</a:t>
            </a:fld>
            <a:endParaRPr lang="ru-RU" altLang="ru-RU"/>
          </a:p>
        </p:txBody>
      </p:sp>
    </p:spTree>
    <p:extLst>
      <p:ext uri="{BB962C8B-B14F-4D97-AF65-F5344CB8AC3E}">
        <p14:creationId xmlns:p14="http://schemas.microsoft.com/office/powerpoint/2010/main" val="3530389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209" y="3305568"/>
            <a:ext cx="7772943" cy="1021573"/>
          </a:xfrm>
        </p:spPr>
        <p:txBody>
          <a:bodyPr anchor="t"/>
          <a:lstStyle>
            <a:lvl1pPr algn="l">
              <a:defRPr sz="3100" b="1" cap="all"/>
            </a:lvl1pPr>
          </a:lstStyle>
          <a:p>
            <a:r>
              <a:rPr lang="ru-RU" smtClean="0"/>
              <a:t>Образец заголовка</a:t>
            </a:r>
            <a:endParaRPr lang="ru-RU"/>
          </a:p>
        </p:txBody>
      </p:sp>
      <p:sp>
        <p:nvSpPr>
          <p:cNvPr id="3" name="Текст 2"/>
          <p:cNvSpPr>
            <a:spLocks noGrp="1"/>
          </p:cNvSpPr>
          <p:nvPr>
            <p:ph type="body" idx="1"/>
          </p:nvPr>
        </p:nvSpPr>
        <p:spPr>
          <a:xfrm>
            <a:off x="722209" y="2180294"/>
            <a:ext cx="7772943" cy="1125242"/>
          </a:xfrm>
        </p:spPr>
        <p:txBody>
          <a:bodyPr anchor="b"/>
          <a:lstStyle>
            <a:lvl1pPr marL="0" indent="0">
              <a:buNone/>
              <a:defRPr sz="1600"/>
            </a:lvl1pPr>
            <a:lvl2pPr marL="356546" indent="0">
              <a:buNone/>
              <a:defRPr sz="1400"/>
            </a:lvl2pPr>
            <a:lvl3pPr marL="713089" indent="0">
              <a:buNone/>
              <a:defRPr sz="1300"/>
            </a:lvl3pPr>
            <a:lvl4pPr marL="1069648" indent="0">
              <a:buNone/>
              <a:defRPr sz="1100"/>
            </a:lvl4pPr>
            <a:lvl5pPr marL="1426195" indent="0">
              <a:buNone/>
              <a:defRPr sz="1100"/>
            </a:lvl5pPr>
            <a:lvl6pPr marL="1782745" indent="0">
              <a:buNone/>
              <a:defRPr sz="1100"/>
            </a:lvl6pPr>
            <a:lvl7pPr marL="2139296" indent="0">
              <a:buNone/>
              <a:defRPr sz="1100"/>
            </a:lvl7pPr>
            <a:lvl8pPr marL="2495845" indent="0">
              <a:buNone/>
              <a:defRPr sz="1100"/>
            </a:lvl8pPr>
            <a:lvl9pPr marL="2852392" indent="0">
              <a:buNone/>
              <a:defRPr sz="1100"/>
            </a:lvl9pPr>
          </a:lstStyle>
          <a:p>
            <a:pPr lvl="0"/>
            <a:r>
              <a:rPr lang="ru-RU" smtClean="0"/>
              <a:t>Образец текста</a:t>
            </a:r>
          </a:p>
        </p:txBody>
      </p:sp>
      <p:sp>
        <p:nvSpPr>
          <p:cNvPr id="4" name="Номер слайда 13"/>
          <p:cNvSpPr>
            <a:spLocks noGrp="1"/>
          </p:cNvSpPr>
          <p:nvPr>
            <p:ph type="sldNum" sz="quarter" idx="10"/>
          </p:nvPr>
        </p:nvSpPr>
        <p:spPr/>
        <p:txBody>
          <a:bodyPr/>
          <a:lstStyle>
            <a:lvl1pPr>
              <a:defRPr/>
            </a:lvl1pPr>
          </a:lstStyle>
          <a:p>
            <a:pPr>
              <a:defRPr/>
            </a:pPr>
            <a:fld id="{3BEC55CA-E7DF-40DF-8A20-9AADF3078A4C}" type="slidenum">
              <a:rPr lang="ru-RU" altLang="ru-RU"/>
              <a:pPr>
                <a:defRPr/>
              </a:pPr>
              <a:t>‹#›</a:t>
            </a:fld>
            <a:endParaRPr lang="ru-RU" altLang="ru-RU"/>
          </a:p>
        </p:txBody>
      </p:sp>
    </p:spTree>
    <p:extLst>
      <p:ext uri="{BB962C8B-B14F-4D97-AF65-F5344CB8AC3E}">
        <p14:creationId xmlns:p14="http://schemas.microsoft.com/office/powerpoint/2010/main" val="3862339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848" y="1199761"/>
            <a:ext cx="3606830" cy="362733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53016" y="1199761"/>
            <a:ext cx="3606831" cy="362733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3"/>
          <p:cNvSpPr>
            <a:spLocks noGrp="1"/>
          </p:cNvSpPr>
          <p:nvPr>
            <p:ph type="sldNum" sz="quarter" idx="10"/>
          </p:nvPr>
        </p:nvSpPr>
        <p:spPr/>
        <p:txBody>
          <a:bodyPr/>
          <a:lstStyle>
            <a:lvl1pPr>
              <a:defRPr/>
            </a:lvl1pPr>
          </a:lstStyle>
          <a:p>
            <a:pPr>
              <a:defRPr/>
            </a:pPr>
            <a:fld id="{64AAA9EE-58FB-4C1C-8B78-49FBE09F23EB}" type="slidenum">
              <a:rPr lang="ru-RU" altLang="ru-RU"/>
              <a:pPr>
                <a:defRPr/>
              </a:pPr>
              <a:t>‹#›</a:t>
            </a:fld>
            <a:endParaRPr lang="ru-RU" altLang="ru-RU"/>
          </a:p>
        </p:txBody>
      </p:sp>
    </p:spTree>
    <p:extLst>
      <p:ext uri="{BB962C8B-B14F-4D97-AF65-F5344CB8AC3E}">
        <p14:creationId xmlns:p14="http://schemas.microsoft.com/office/powerpoint/2010/main" val="1588968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01" y="206263"/>
            <a:ext cx="8229057" cy="85743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482" y="1151160"/>
            <a:ext cx="4039867" cy="479470"/>
          </a:xfrm>
        </p:spPr>
        <p:txBody>
          <a:bodyPr anchor="b"/>
          <a:lstStyle>
            <a:lvl1pPr marL="0" indent="0">
              <a:buNone/>
              <a:defRPr sz="1900" b="1"/>
            </a:lvl1pPr>
            <a:lvl2pPr marL="356546" indent="0">
              <a:buNone/>
              <a:defRPr sz="1600" b="1"/>
            </a:lvl2pPr>
            <a:lvl3pPr marL="713089" indent="0">
              <a:buNone/>
              <a:defRPr sz="1400" b="1"/>
            </a:lvl3pPr>
            <a:lvl4pPr marL="1069648" indent="0">
              <a:buNone/>
              <a:defRPr sz="1300" b="1"/>
            </a:lvl4pPr>
            <a:lvl5pPr marL="1426195" indent="0">
              <a:buNone/>
              <a:defRPr sz="1300" b="1"/>
            </a:lvl5pPr>
            <a:lvl6pPr marL="1782745" indent="0">
              <a:buNone/>
              <a:defRPr sz="1300" b="1"/>
            </a:lvl6pPr>
            <a:lvl7pPr marL="2139296" indent="0">
              <a:buNone/>
              <a:defRPr sz="1300" b="1"/>
            </a:lvl7pPr>
            <a:lvl8pPr marL="2495845" indent="0">
              <a:buNone/>
              <a:defRPr sz="1300" b="1"/>
            </a:lvl8pPr>
            <a:lvl9pPr marL="2852392" indent="0">
              <a:buNone/>
              <a:defRPr sz="1300" b="1"/>
            </a:lvl9pPr>
          </a:lstStyle>
          <a:p>
            <a:pPr lvl="0"/>
            <a:r>
              <a:rPr lang="ru-RU" smtClean="0"/>
              <a:t>Образец текста</a:t>
            </a:r>
          </a:p>
        </p:txBody>
      </p:sp>
      <p:sp>
        <p:nvSpPr>
          <p:cNvPr id="4" name="Объект 3"/>
          <p:cNvSpPr>
            <a:spLocks noGrp="1"/>
          </p:cNvSpPr>
          <p:nvPr>
            <p:ph sz="half" idx="2"/>
          </p:nvPr>
        </p:nvSpPr>
        <p:spPr>
          <a:xfrm>
            <a:off x="457482" y="1630638"/>
            <a:ext cx="4039867"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08" y="1151160"/>
            <a:ext cx="4041225" cy="479470"/>
          </a:xfrm>
        </p:spPr>
        <p:txBody>
          <a:bodyPr anchor="b"/>
          <a:lstStyle>
            <a:lvl1pPr marL="0" indent="0">
              <a:buNone/>
              <a:defRPr sz="1900" b="1"/>
            </a:lvl1pPr>
            <a:lvl2pPr marL="356546" indent="0">
              <a:buNone/>
              <a:defRPr sz="1600" b="1"/>
            </a:lvl2pPr>
            <a:lvl3pPr marL="713089" indent="0">
              <a:buNone/>
              <a:defRPr sz="1400" b="1"/>
            </a:lvl3pPr>
            <a:lvl4pPr marL="1069648" indent="0">
              <a:buNone/>
              <a:defRPr sz="1300" b="1"/>
            </a:lvl4pPr>
            <a:lvl5pPr marL="1426195" indent="0">
              <a:buNone/>
              <a:defRPr sz="1300" b="1"/>
            </a:lvl5pPr>
            <a:lvl6pPr marL="1782745" indent="0">
              <a:buNone/>
              <a:defRPr sz="1300" b="1"/>
            </a:lvl6pPr>
            <a:lvl7pPr marL="2139296" indent="0">
              <a:buNone/>
              <a:defRPr sz="1300" b="1"/>
            </a:lvl7pPr>
            <a:lvl8pPr marL="2495845" indent="0">
              <a:buNone/>
              <a:defRPr sz="1300" b="1"/>
            </a:lvl8pPr>
            <a:lvl9pPr marL="2852392" indent="0">
              <a:buNone/>
              <a:defRPr sz="1300" b="1"/>
            </a:lvl9pPr>
          </a:lstStyle>
          <a:p>
            <a:pPr lvl="0"/>
            <a:r>
              <a:rPr lang="ru-RU" smtClean="0"/>
              <a:t>Образец текста</a:t>
            </a:r>
          </a:p>
        </p:txBody>
      </p:sp>
      <p:sp>
        <p:nvSpPr>
          <p:cNvPr id="6" name="Объект 5"/>
          <p:cNvSpPr>
            <a:spLocks noGrp="1"/>
          </p:cNvSpPr>
          <p:nvPr>
            <p:ph sz="quarter" idx="4"/>
          </p:nvPr>
        </p:nvSpPr>
        <p:spPr>
          <a:xfrm>
            <a:off x="4645308" y="1630638"/>
            <a:ext cx="4041225"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5FE9E4C0-5872-44FA-B657-8CD5EB30ED68}" type="slidenum">
              <a:rPr lang="ru-RU" altLang="ru-RU"/>
              <a:pPr>
                <a:defRPr/>
              </a:pPr>
              <a:t>‹#›</a:t>
            </a:fld>
            <a:endParaRPr lang="ru-RU" altLang="ru-RU"/>
          </a:p>
        </p:txBody>
      </p:sp>
    </p:spTree>
    <p:extLst>
      <p:ext uri="{BB962C8B-B14F-4D97-AF65-F5344CB8AC3E}">
        <p14:creationId xmlns:p14="http://schemas.microsoft.com/office/powerpoint/2010/main" val="914756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3"/>
          <p:cNvSpPr>
            <a:spLocks noGrp="1"/>
          </p:cNvSpPr>
          <p:nvPr>
            <p:ph type="sldNum" sz="quarter" idx="10"/>
          </p:nvPr>
        </p:nvSpPr>
        <p:spPr/>
        <p:txBody>
          <a:bodyPr/>
          <a:lstStyle>
            <a:lvl1pPr>
              <a:defRPr/>
            </a:lvl1pPr>
          </a:lstStyle>
          <a:p>
            <a:pPr>
              <a:defRPr/>
            </a:pPr>
            <a:fld id="{7A1D2C2D-1B20-4D94-AACE-89DEDC1582E3}" type="slidenum">
              <a:rPr lang="ru-RU" altLang="ru-RU"/>
              <a:pPr>
                <a:defRPr/>
              </a:pPr>
              <a:t>‹#›</a:t>
            </a:fld>
            <a:endParaRPr lang="ru-RU" altLang="ru-RU"/>
          </a:p>
        </p:txBody>
      </p:sp>
    </p:spTree>
    <p:extLst>
      <p:ext uri="{BB962C8B-B14F-4D97-AF65-F5344CB8AC3E}">
        <p14:creationId xmlns:p14="http://schemas.microsoft.com/office/powerpoint/2010/main" val="1827962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3"/>
          <p:cNvSpPr>
            <a:spLocks noGrp="1"/>
          </p:cNvSpPr>
          <p:nvPr>
            <p:ph type="sldNum" sz="quarter" idx="10"/>
          </p:nvPr>
        </p:nvSpPr>
        <p:spPr/>
        <p:txBody>
          <a:bodyPr/>
          <a:lstStyle>
            <a:lvl1pPr>
              <a:defRPr/>
            </a:lvl1pPr>
          </a:lstStyle>
          <a:p>
            <a:pPr>
              <a:defRPr/>
            </a:pPr>
            <a:fld id="{71515579-0ADB-4C91-855D-66E926F3B14A}" type="slidenum">
              <a:rPr lang="ru-RU" altLang="ru-RU"/>
              <a:pPr>
                <a:defRPr/>
              </a:pPr>
              <a:t>‹#›</a:t>
            </a:fld>
            <a:endParaRPr lang="ru-RU" altLang="ru-RU"/>
          </a:p>
        </p:txBody>
      </p:sp>
    </p:spTree>
    <p:extLst>
      <p:ext uri="{BB962C8B-B14F-4D97-AF65-F5344CB8AC3E}">
        <p14:creationId xmlns:p14="http://schemas.microsoft.com/office/powerpoint/2010/main" val="2608837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02" y="205202"/>
            <a:ext cx="3008181" cy="871469"/>
          </a:xfrm>
        </p:spPr>
        <p:txBody>
          <a:bodyPr anchor="b"/>
          <a:lstStyle>
            <a:lvl1pPr algn="l">
              <a:defRPr sz="1600" b="1"/>
            </a:lvl1pPr>
          </a:lstStyle>
          <a:p>
            <a:r>
              <a:rPr lang="ru-RU" smtClean="0"/>
              <a:t>Образец заголовка</a:t>
            </a:r>
            <a:endParaRPr lang="ru-RU"/>
          </a:p>
        </p:txBody>
      </p:sp>
      <p:sp>
        <p:nvSpPr>
          <p:cNvPr id="3" name="Объект 2"/>
          <p:cNvSpPr>
            <a:spLocks noGrp="1"/>
          </p:cNvSpPr>
          <p:nvPr>
            <p:ph idx="1"/>
          </p:nvPr>
        </p:nvSpPr>
        <p:spPr>
          <a:xfrm>
            <a:off x="3575618" y="205184"/>
            <a:ext cx="5110921" cy="4389739"/>
          </a:xfrm>
        </p:spPr>
        <p:txBody>
          <a:bodyPr/>
          <a:lstStyle>
            <a:lvl1pPr>
              <a:defRPr sz="25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502" y="1076656"/>
            <a:ext cx="3008181" cy="3518270"/>
          </a:xfrm>
        </p:spPr>
        <p:txBody>
          <a:bodyPr/>
          <a:lstStyle>
            <a:lvl1pPr marL="0" indent="0">
              <a:buNone/>
              <a:defRPr sz="1100"/>
            </a:lvl1pPr>
            <a:lvl2pPr marL="356546" indent="0">
              <a:buNone/>
              <a:defRPr sz="1000"/>
            </a:lvl2pPr>
            <a:lvl3pPr marL="713089" indent="0">
              <a:buNone/>
              <a:defRPr sz="800"/>
            </a:lvl3pPr>
            <a:lvl4pPr marL="1069648" indent="0">
              <a:buNone/>
              <a:defRPr sz="700"/>
            </a:lvl4pPr>
            <a:lvl5pPr marL="1426195" indent="0">
              <a:buNone/>
              <a:defRPr sz="700"/>
            </a:lvl5pPr>
            <a:lvl6pPr marL="1782745" indent="0">
              <a:buNone/>
              <a:defRPr sz="700"/>
            </a:lvl6pPr>
            <a:lvl7pPr marL="2139296" indent="0">
              <a:buNone/>
              <a:defRPr sz="700"/>
            </a:lvl7pPr>
            <a:lvl8pPr marL="2495845" indent="0">
              <a:buNone/>
              <a:defRPr sz="700"/>
            </a:lvl8pPr>
            <a:lvl9pPr marL="2852392"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41084E14-0AE7-4824-B0B9-36D147EE5CEB}" type="slidenum">
              <a:rPr lang="ru-RU" altLang="ru-RU"/>
              <a:pPr>
                <a:defRPr/>
              </a:pPr>
              <a:t>‹#›</a:t>
            </a:fld>
            <a:endParaRPr lang="ru-RU" altLang="ru-RU"/>
          </a:p>
        </p:txBody>
      </p:sp>
    </p:spTree>
    <p:extLst>
      <p:ext uri="{BB962C8B-B14F-4D97-AF65-F5344CB8AC3E}">
        <p14:creationId xmlns:p14="http://schemas.microsoft.com/office/powerpoint/2010/main" val="1682894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09" y="3600359"/>
            <a:ext cx="5486943" cy="425475"/>
          </a:xfrm>
        </p:spPr>
        <p:txBody>
          <a:bodyPr anchor="b"/>
          <a:lstStyle>
            <a:lvl1pPr algn="l">
              <a:defRPr sz="1600" b="1"/>
            </a:lvl1pPr>
          </a:lstStyle>
          <a:p>
            <a:r>
              <a:rPr lang="ru-RU" smtClean="0"/>
              <a:t>Образец заголовка</a:t>
            </a:r>
            <a:endParaRPr lang="ru-RU"/>
          </a:p>
        </p:txBody>
      </p:sp>
      <p:sp>
        <p:nvSpPr>
          <p:cNvPr id="3" name="Рисунок 2"/>
          <p:cNvSpPr>
            <a:spLocks noGrp="1"/>
          </p:cNvSpPr>
          <p:nvPr>
            <p:ph type="pic" idx="1"/>
          </p:nvPr>
        </p:nvSpPr>
        <p:spPr>
          <a:xfrm>
            <a:off x="1791909" y="460032"/>
            <a:ext cx="5486943" cy="3085236"/>
          </a:xfrm>
        </p:spPr>
        <p:txBody>
          <a:bodyPr/>
          <a:lstStyle>
            <a:lvl1pPr marL="0" indent="0">
              <a:buNone/>
              <a:defRPr sz="2500"/>
            </a:lvl1pPr>
            <a:lvl2pPr marL="356546" indent="0">
              <a:buNone/>
              <a:defRPr sz="2300"/>
            </a:lvl2pPr>
            <a:lvl3pPr marL="713089" indent="0">
              <a:buNone/>
              <a:defRPr sz="1900"/>
            </a:lvl3pPr>
            <a:lvl4pPr marL="1069648" indent="0">
              <a:buNone/>
              <a:defRPr sz="1600"/>
            </a:lvl4pPr>
            <a:lvl5pPr marL="1426195" indent="0">
              <a:buNone/>
              <a:defRPr sz="1600"/>
            </a:lvl5pPr>
            <a:lvl6pPr marL="1782745" indent="0">
              <a:buNone/>
              <a:defRPr sz="1600"/>
            </a:lvl6pPr>
            <a:lvl7pPr marL="2139296" indent="0">
              <a:buNone/>
              <a:defRPr sz="1600"/>
            </a:lvl7pPr>
            <a:lvl8pPr marL="2495845" indent="0">
              <a:buNone/>
              <a:defRPr sz="1600"/>
            </a:lvl8pPr>
            <a:lvl9pPr marL="2852392" indent="0">
              <a:buNone/>
              <a:defRPr sz="1600"/>
            </a:lvl9pPr>
          </a:lstStyle>
          <a:p>
            <a:pPr lvl="0"/>
            <a:endParaRPr lang="ru-RU" noProof="0" dirty="0"/>
          </a:p>
        </p:txBody>
      </p:sp>
      <p:sp>
        <p:nvSpPr>
          <p:cNvPr id="4" name="Текст 3"/>
          <p:cNvSpPr>
            <a:spLocks noGrp="1"/>
          </p:cNvSpPr>
          <p:nvPr>
            <p:ph type="body" sz="half" idx="2"/>
          </p:nvPr>
        </p:nvSpPr>
        <p:spPr>
          <a:xfrm>
            <a:off x="1791909" y="4025834"/>
            <a:ext cx="5486943" cy="603657"/>
          </a:xfrm>
        </p:spPr>
        <p:txBody>
          <a:bodyPr/>
          <a:lstStyle>
            <a:lvl1pPr marL="0" indent="0">
              <a:buNone/>
              <a:defRPr sz="1100"/>
            </a:lvl1pPr>
            <a:lvl2pPr marL="356546" indent="0">
              <a:buNone/>
              <a:defRPr sz="1000"/>
            </a:lvl2pPr>
            <a:lvl3pPr marL="713089" indent="0">
              <a:buNone/>
              <a:defRPr sz="800"/>
            </a:lvl3pPr>
            <a:lvl4pPr marL="1069648" indent="0">
              <a:buNone/>
              <a:defRPr sz="700"/>
            </a:lvl4pPr>
            <a:lvl5pPr marL="1426195" indent="0">
              <a:buNone/>
              <a:defRPr sz="700"/>
            </a:lvl5pPr>
            <a:lvl6pPr marL="1782745" indent="0">
              <a:buNone/>
              <a:defRPr sz="700"/>
            </a:lvl6pPr>
            <a:lvl7pPr marL="2139296" indent="0">
              <a:buNone/>
              <a:defRPr sz="700"/>
            </a:lvl7pPr>
            <a:lvl8pPr marL="2495845" indent="0">
              <a:buNone/>
              <a:defRPr sz="700"/>
            </a:lvl8pPr>
            <a:lvl9pPr marL="2852392"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91DF9C9D-1793-41AC-B815-11804F1A0BF4}" type="slidenum">
              <a:rPr lang="ru-RU" altLang="ru-RU"/>
              <a:pPr>
                <a:defRPr/>
              </a:pPr>
              <a:t>‹#›</a:t>
            </a:fld>
            <a:endParaRPr lang="ru-RU" altLang="ru-RU"/>
          </a:p>
        </p:txBody>
      </p:sp>
    </p:spTree>
    <p:extLst>
      <p:ext uri="{BB962C8B-B14F-4D97-AF65-F5344CB8AC3E}">
        <p14:creationId xmlns:p14="http://schemas.microsoft.com/office/powerpoint/2010/main" val="1233537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A0FC4EC1-CC8B-46D3-9290-2C4A8E488CD7}" type="slidenum">
              <a:rPr lang="ru-RU" altLang="ru-RU"/>
              <a:pPr>
                <a:defRPr/>
              </a:pPr>
              <a:t>‹#›</a:t>
            </a:fld>
            <a:endParaRPr lang="ru-RU" altLang="ru-RU"/>
          </a:p>
        </p:txBody>
      </p:sp>
    </p:spTree>
    <p:extLst>
      <p:ext uri="{BB962C8B-B14F-4D97-AF65-F5344CB8AC3E}">
        <p14:creationId xmlns:p14="http://schemas.microsoft.com/office/powerpoint/2010/main" val="990139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510" y="367177"/>
            <a:ext cx="1835316" cy="44599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850" y="367177"/>
            <a:ext cx="5378344" cy="44599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FB1A88F6-95D9-4353-863B-D1AF5A9242B9}" type="slidenum">
              <a:rPr lang="ru-RU" altLang="ru-RU"/>
              <a:pPr>
                <a:defRPr/>
              </a:pPr>
              <a:t>‹#›</a:t>
            </a:fld>
            <a:endParaRPr lang="ru-RU" altLang="ru-RU"/>
          </a:p>
        </p:txBody>
      </p:sp>
    </p:spTree>
    <p:extLst>
      <p:ext uri="{BB962C8B-B14F-4D97-AF65-F5344CB8AC3E}">
        <p14:creationId xmlns:p14="http://schemas.microsoft.com/office/powerpoint/2010/main" val="391470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848" y="1199761"/>
            <a:ext cx="3606830" cy="362733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53016" y="1199761"/>
            <a:ext cx="3606831" cy="362733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3"/>
          <p:cNvSpPr>
            <a:spLocks noGrp="1"/>
          </p:cNvSpPr>
          <p:nvPr>
            <p:ph type="sldNum" sz="quarter" idx="10"/>
          </p:nvPr>
        </p:nvSpPr>
        <p:spPr/>
        <p:txBody>
          <a:bodyPr/>
          <a:lstStyle>
            <a:lvl1pPr>
              <a:defRPr/>
            </a:lvl1pPr>
          </a:lstStyle>
          <a:p>
            <a:pPr>
              <a:defRPr/>
            </a:pPr>
            <a:fld id="{6597D867-CFDD-4BA6-9EEC-7EC6C7373557}" type="slidenum">
              <a:rPr lang="ru-RU" altLang="ru-RU"/>
              <a:pPr>
                <a:defRPr/>
              </a:pPr>
              <a:t>‹#›</a:t>
            </a:fld>
            <a:endParaRPr lang="ru-RU" altLang="ru-RU"/>
          </a:p>
        </p:txBody>
      </p:sp>
    </p:spTree>
    <p:extLst>
      <p:ext uri="{BB962C8B-B14F-4D97-AF65-F5344CB8AC3E}">
        <p14:creationId xmlns:p14="http://schemas.microsoft.com/office/powerpoint/2010/main" val="481728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878" y="367181"/>
            <a:ext cx="7343979" cy="83259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15878" y="1199761"/>
            <a:ext cx="7343979" cy="3627338"/>
          </a:xfrm>
        </p:spPr>
        <p:txBody>
          <a:bodyPr/>
          <a:lstStyle/>
          <a:p>
            <a:pPr lvl="0"/>
            <a:endParaRPr lang="ru-RU" noProof="0" dirty="0"/>
          </a:p>
        </p:txBody>
      </p:sp>
      <p:sp>
        <p:nvSpPr>
          <p:cNvPr id="4" name="Номер слайда 13"/>
          <p:cNvSpPr>
            <a:spLocks noGrp="1"/>
          </p:cNvSpPr>
          <p:nvPr>
            <p:ph type="sldNum" sz="quarter" idx="10"/>
          </p:nvPr>
        </p:nvSpPr>
        <p:spPr/>
        <p:txBody>
          <a:bodyPr/>
          <a:lstStyle>
            <a:lvl1pPr>
              <a:defRPr/>
            </a:lvl1pPr>
          </a:lstStyle>
          <a:p>
            <a:pPr>
              <a:defRPr/>
            </a:pPr>
            <a:fld id="{740B2DAD-6AFA-45CD-9101-5E0C6A7C0552}" type="slidenum">
              <a:rPr lang="ru-RU" altLang="ru-RU"/>
              <a:pPr>
                <a:defRPr/>
              </a:pPr>
              <a:t>‹#›</a:t>
            </a:fld>
            <a:endParaRPr lang="ru-RU" altLang="ru-RU"/>
          </a:p>
        </p:txBody>
      </p:sp>
    </p:spTree>
    <p:extLst>
      <p:ext uri="{BB962C8B-B14F-4D97-AF65-F5344CB8AC3E}">
        <p14:creationId xmlns:p14="http://schemas.microsoft.com/office/powerpoint/2010/main" val="1551474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815878" y="367181"/>
            <a:ext cx="7343979" cy="832593"/>
          </a:xfrm>
        </p:spPr>
        <p:txBody>
          <a:bodyPr/>
          <a:lstStyle/>
          <a:p>
            <a:r>
              <a:rPr lang="ru-RU" smtClean="0"/>
              <a:t>Образец заголовка</a:t>
            </a:r>
            <a:endParaRPr lang="ru-RU"/>
          </a:p>
        </p:txBody>
      </p:sp>
      <p:sp>
        <p:nvSpPr>
          <p:cNvPr id="3" name="Объект 2"/>
          <p:cNvSpPr>
            <a:spLocks noGrp="1"/>
          </p:cNvSpPr>
          <p:nvPr>
            <p:ph sz="quarter" idx="1"/>
          </p:nvPr>
        </p:nvSpPr>
        <p:spPr>
          <a:xfrm>
            <a:off x="815848" y="1199783"/>
            <a:ext cx="3606830"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53016" y="1199783"/>
            <a:ext cx="3606831"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815848" y="3064737"/>
            <a:ext cx="3606830"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553016" y="3064737"/>
            <a:ext cx="3606831"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14D287C4-8F1C-42AF-BC87-907CBBF9A6E6}" type="slidenum">
              <a:rPr lang="ru-RU" altLang="ru-RU"/>
              <a:pPr>
                <a:defRPr/>
              </a:pPr>
              <a:t>‹#›</a:t>
            </a:fld>
            <a:endParaRPr lang="ru-RU" altLang="ru-RU"/>
          </a:p>
        </p:txBody>
      </p:sp>
    </p:spTree>
    <p:extLst>
      <p:ext uri="{BB962C8B-B14F-4D97-AF65-F5344CB8AC3E}">
        <p14:creationId xmlns:p14="http://schemas.microsoft.com/office/powerpoint/2010/main" val="345710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815878" y="367177"/>
            <a:ext cx="7343979" cy="44599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13"/>
          <p:cNvSpPr>
            <a:spLocks noGrp="1"/>
          </p:cNvSpPr>
          <p:nvPr>
            <p:ph type="sldNum" sz="quarter" idx="10"/>
          </p:nvPr>
        </p:nvSpPr>
        <p:spPr/>
        <p:txBody>
          <a:bodyPr/>
          <a:lstStyle>
            <a:lvl1pPr>
              <a:defRPr/>
            </a:lvl1pPr>
          </a:lstStyle>
          <a:p>
            <a:pPr>
              <a:defRPr/>
            </a:pPr>
            <a:fld id="{DEA3FBE3-CA7C-4B27-83FA-C29AC0CF19B8}" type="slidenum">
              <a:rPr lang="ru-RU" altLang="ru-RU"/>
              <a:pPr>
                <a:defRPr/>
              </a:pPr>
              <a:t>‹#›</a:t>
            </a:fld>
            <a:endParaRPr lang="ru-RU" altLang="ru-RU"/>
          </a:p>
        </p:txBody>
      </p:sp>
    </p:spTree>
    <p:extLst>
      <p:ext uri="{BB962C8B-B14F-4D97-AF65-F5344CB8AC3E}">
        <p14:creationId xmlns:p14="http://schemas.microsoft.com/office/powerpoint/2010/main" val="4080248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541" y="1598257"/>
            <a:ext cx="7772943" cy="11025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057" y="2914614"/>
            <a:ext cx="6401886" cy="1314222"/>
          </a:xfrm>
        </p:spPr>
        <p:txBody>
          <a:bodyPr/>
          <a:lstStyle>
            <a:lvl1pPr marL="0" indent="0" algn="ctr">
              <a:buNone/>
              <a:defRPr/>
            </a:lvl1pPr>
            <a:lvl2pPr marL="357266" indent="0" algn="ctr">
              <a:buNone/>
              <a:defRPr/>
            </a:lvl2pPr>
            <a:lvl3pPr marL="714529" indent="0" algn="ctr">
              <a:buNone/>
              <a:defRPr/>
            </a:lvl3pPr>
            <a:lvl4pPr marL="1071804" indent="0" algn="ctr">
              <a:buNone/>
              <a:defRPr/>
            </a:lvl4pPr>
            <a:lvl5pPr marL="1429071" indent="0" algn="ctr">
              <a:buNone/>
              <a:defRPr/>
            </a:lvl5pPr>
            <a:lvl6pPr marL="1786338" indent="0" algn="ctr">
              <a:buNone/>
              <a:defRPr/>
            </a:lvl6pPr>
            <a:lvl7pPr marL="2143605" indent="0" algn="ctr">
              <a:buNone/>
              <a:defRPr/>
            </a:lvl7pPr>
            <a:lvl8pPr marL="2500873" indent="0" algn="ctr">
              <a:buNone/>
              <a:defRPr/>
            </a:lvl8pPr>
            <a:lvl9pPr marL="2858140" indent="0" algn="ctr">
              <a:buNone/>
              <a:defRPr/>
            </a:lvl9pPr>
          </a:lstStyle>
          <a:p>
            <a:r>
              <a:rPr lang="ru-RU" smtClean="0"/>
              <a:t>Образец подзаголовка</a:t>
            </a:r>
            <a:endParaRPr lang="ru-RU"/>
          </a:p>
        </p:txBody>
      </p:sp>
      <p:sp>
        <p:nvSpPr>
          <p:cNvPr id="4" name="Номер слайда 13"/>
          <p:cNvSpPr>
            <a:spLocks noGrp="1"/>
          </p:cNvSpPr>
          <p:nvPr>
            <p:ph type="sldNum" sz="quarter" idx="10"/>
          </p:nvPr>
        </p:nvSpPr>
        <p:spPr/>
        <p:txBody>
          <a:bodyPr/>
          <a:lstStyle>
            <a:lvl1pPr>
              <a:defRPr/>
            </a:lvl1pPr>
          </a:lstStyle>
          <a:p>
            <a:pPr>
              <a:defRPr/>
            </a:pPr>
            <a:fld id="{03A6FF45-C2D6-476E-949B-808BF422C087}" type="slidenum">
              <a:rPr lang="ru-RU" altLang="ru-RU"/>
              <a:pPr>
                <a:defRPr/>
              </a:pPr>
              <a:t>‹#›</a:t>
            </a:fld>
            <a:endParaRPr lang="ru-RU" altLang="ru-RU"/>
          </a:p>
        </p:txBody>
      </p:sp>
    </p:spTree>
    <p:extLst>
      <p:ext uri="{BB962C8B-B14F-4D97-AF65-F5344CB8AC3E}">
        <p14:creationId xmlns:p14="http://schemas.microsoft.com/office/powerpoint/2010/main" val="3741782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C1AE6930-3F90-46FE-BFE7-D3A409FC3C18}" type="slidenum">
              <a:rPr lang="ru-RU" altLang="ru-RU"/>
              <a:pPr>
                <a:defRPr/>
              </a:pPr>
              <a:t>‹#›</a:t>
            </a:fld>
            <a:endParaRPr lang="ru-RU" altLang="ru-RU"/>
          </a:p>
        </p:txBody>
      </p:sp>
    </p:spTree>
    <p:extLst>
      <p:ext uri="{BB962C8B-B14F-4D97-AF65-F5344CB8AC3E}">
        <p14:creationId xmlns:p14="http://schemas.microsoft.com/office/powerpoint/2010/main" val="822865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97" y="3305558"/>
            <a:ext cx="7772943" cy="1021573"/>
          </a:xfrm>
        </p:spPr>
        <p:txBody>
          <a:bodyPr anchor="t"/>
          <a:lstStyle>
            <a:lvl1pPr algn="l">
              <a:defRPr sz="3100" b="1" cap="all"/>
            </a:lvl1pPr>
          </a:lstStyle>
          <a:p>
            <a:r>
              <a:rPr lang="ru-RU" smtClean="0"/>
              <a:t>Образец заголовка</a:t>
            </a:r>
            <a:endParaRPr lang="ru-RU"/>
          </a:p>
        </p:txBody>
      </p:sp>
      <p:sp>
        <p:nvSpPr>
          <p:cNvPr id="3" name="Текст 2"/>
          <p:cNvSpPr>
            <a:spLocks noGrp="1"/>
          </p:cNvSpPr>
          <p:nvPr>
            <p:ph type="body" idx="1"/>
          </p:nvPr>
        </p:nvSpPr>
        <p:spPr>
          <a:xfrm>
            <a:off x="722197" y="2180294"/>
            <a:ext cx="7772943" cy="1125242"/>
          </a:xfrm>
        </p:spPr>
        <p:txBody>
          <a:bodyPr anchor="b"/>
          <a:lstStyle>
            <a:lvl1pPr marL="0" indent="0">
              <a:buNone/>
              <a:defRPr sz="1600"/>
            </a:lvl1pPr>
            <a:lvl2pPr marL="357266" indent="0">
              <a:buNone/>
              <a:defRPr sz="1400"/>
            </a:lvl2pPr>
            <a:lvl3pPr marL="714529" indent="0">
              <a:buNone/>
              <a:defRPr sz="1300"/>
            </a:lvl3pPr>
            <a:lvl4pPr marL="1071804" indent="0">
              <a:buNone/>
              <a:defRPr sz="1100"/>
            </a:lvl4pPr>
            <a:lvl5pPr marL="1429071" indent="0">
              <a:buNone/>
              <a:defRPr sz="1100"/>
            </a:lvl5pPr>
            <a:lvl6pPr marL="1786338" indent="0">
              <a:buNone/>
              <a:defRPr sz="1100"/>
            </a:lvl6pPr>
            <a:lvl7pPr marL="2143605" indent="0">
              <a:buNone/>
              <a:defRPr sz="1100"/>
            </a:lvl7pPr>
            <a:lvl8pPr marL="2500873" indent="0">
              <a:buNone/>
              <a:defRPr sz="1100"/>
            </a:lvl8pPr>
            <a:lvl9pPr marL="2858140" indent="0">
              <a:buNone/>
              <a:defRPr sz="1100"/>
            </a:lvl9pPr>
          </a:lstStyle>
          <a:p>
            <a:pPr lvl="0"/>
            <a:r>
              <a:rPr lang="ru-RU" smtClean="0"/>
              <a:t>Образец текста</a:t>
            </a:r>
          </a:p>
        </p:txBody>
      </p:sp>
      <p:sp>
        <p:nvSpPr>
          <p:cNvPr id="4" name="Номер слайда 13"/>
          <p:cNvSpPr>
            <a:spLocks noGrp="1"/>
          </p:cNvSpPr>
          <p:nvPr>
            <p:ph type="sldNum" sz="quarter" idx="10"/>
          </p:nvPr>
        </p:nvSpPr>
        <p:spPr/>
        <p:txBody>
          <a:bodyPr/>
          <a:lstStyle>
            <a:lvl1pPr>
              <a:defRPr/>
            </a:lvl1pPr>
          </a:lstStyle>
          <a:p>
            <a:pPr>
              <a:defRPr/>
            </a:pPr>
            <a:fld id="{0B3BFB77-84F3-4C11-8F53-63A218026D82}" type="slidenum">
              <a:rPr lang="ru-RU" altLang="ru-RU"/>
              <a:pPr>
                <a:defRPr/>
              </a:pPr>
              <a:t>‹#›</a:t>
            </a:fld>
            <a:endParaRPr lang="ru-RU" altLang="ru-RU"/>
          </a:p>
        </p:txBody>
      </p:sp>
    </p:spTree>
    <p:extLst>
      <p:ext uri="{BB962C8B-B14F-4D97-AF65-F5344CB8AC3E}">
        <p14:creationId xmlns:p14="http://schemas.microsoft.com/office/powerpoint/2010/main" val="1499575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848" y="1199765"/>
            <a:ext cx="3606830" cy="362733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53016" y="1199765"/>
            <a:ext cx="3606831" cy="362733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3"/>
          <p:cNvSpPr>
            <a:spLocks noGrp="1"/>
          </p:cNvSpPr>
          <p:nvPr>
            <p:ph type="sldNum" sz="quarter" idx="10"/>
          </p:nvPr>
        </p:nvSpPr>
        <p:spPr/>
        <p:txBody>
          <a:bodyPr/>
          <a:lstStyle>
            <a:lvl1pPr>
              <a:defRPr/>
            </a:lvl1pPr>
          </a:lstStyle>
          <a:p>
            <a:pPr>
              <a:defRPr/>
            </a:pPr>
            <a:fld id="{CC6B0546-9D0A-4F4A-BA42-ADCE629CAA7A}" type="slidenum">
              <a:rPr lang="ru-RU" altLang="ru-RU"/>
              <a:pPr>
                <a:defRPr/>
              </a:pPr>
              <a:t>‹#›</a:t>
            </a:fld>
            <a:endParaRPr lang="ru-RU" altLang="ru-RU"/>
          </a:p>
        </p:txBody>
      </p:sp>
    </p:spTree>
    <p:extLst>
      <p:ext uri="{BB962C8B-B14F-4D97-AF65-F5344CB8AC3E}">
        <p14:creationId xmlns:p14="http://schemas.microsoft.com/office/powerpoint/2010/main" val="320767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84" y="206260"/>
            <a:ext cx="8229057" cy="85743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482" y="1151160"/>
            <a:ext cx="4039867" cy="479470"/>
          </a:xfrm>
        </p:spPr>
        <p:txBody>
          <a:bodyPr anchor="b"/>
          <a:lstStyle>
            <a:lvl1pPr marL="0" indent="0">
              <a:buNone/>
              <a:defRPr sz="1900" b="1"/>
            </a:lvl1pPr>
            <a:lvl2pPr marL="357266" indent="0">
              <a:buNone/>
              <a:defRPr sz="1600" b="1"/>
            </a:lvl2pPr>
            <a:lvl3pPr marL="714529" indent="0">
              <a:buNone/>
              <a:defRPr sz="1400" b="1"/>
            </a:lvl3pPr>
            <a:lvl4pPr marL="1071804" indent="0">
              <a:buNone/>
              <a:defRPr sz="1300" b="1"/>
            </a:lvl4pPr>
            <a:lvl5pPr marL="1429071" indent="0">
              <a:buNone/>
              <a:defRPr sz="1300" b="1"/>
            </a:lvl5pPr>
            <a:lvl6pPr marL="1786338" indent="0">
              <a:buNone/>
              <a:defRPr sz="1300" b="1"/>
            </a:lvl6pPr>
            <a:lvl7pPr marL="2143605" indent="0">
              <a:buNone/>
              <a:defRPr sz="1300" b="1"/>
            </a:lvl7pPr>
            <a:lvl8pPr marL="2500873" indent="0">
              <a:buNone/>
              <a:defRPr sz="1300" b="1"/>
            </a:lvl8pPr>
            <a:lvl9pPr marL="2858140" indent="0">
              <a:buNone/>
              <a:defRPr sz="1300" b="1"/>
            </a:lvl9pPr>
          </a:lstStyle>
          <a:p>
            <a:pPr lvl="0"/>
            <a:r>
              <a:rPr lang="ru-RU" smtClean="0"/>
              <a:t>Образец текста</a:t>
            </a:r>
          </a:p>
        </p:txBody>
      </p:sp>
      <p:sp>
        <p:nvSpPr>
          <p:cNvPr id="4" name="Объект 3"/>
          <p:cNvSpPr>
            <a:spLocks noGrp="1"/>
          </p:cNvSpPr>
          <p:nvPr>
            <p:ph sz="half" idx="2"/>
          </p:nvPr>
        </p:nvSpPr>
        <p:spPr>
          <a:xfrm>
            <a:off x="457482" y="1630638"/>
            <a:ext cx="4039867"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08" y="1151160"/>
            <a:ext cx="4041225" cy="479470"/>
          </a:xfrm>
        </p:spPr>
        <p:txBody>
          <a:bodyPr anchor="b"/>
          <a:lstStyle>
            <a:lvl1pPr marL="0" indent="0">
              <a:buNone/>
              <a:defRPr sz="1900" b="1"/>
            </a:lvl1pPr>
            <a:lvl2pPr marL="357266" indent="0">
              <a:buNone/>
              <a:defRPr sz="1600" b="1"/>
            </a:lvl2pPr>
            <a:lvl3pPr marL="714529" indent="0">
              <a:buNone/>
              <a:defRPr sz="1400" b="1"/>
            </a:lvl3pPr>
            <a:lvl4pPr marL="1071804" indent="0">
              <a:buNone/>
              <a:defRPr sz="1300" b="1"/>
            </a:lvl4pPr>
            <a:lvl5pPr marL="1429071" indent="0">
              <a:buNone/>
              <a:defRPr sz="1300" b="1"/>
            </a:lvl5pPr>
            <a:lvl6pPr marL="1786338" indent="0">
              <a:buNone/>
              <a:defRPr sz="1300" b="1"/>
            </a:lvl6pPr>
            <a:lvl7pPr marL="2143605" indent="0">
              <a:buNone/>
              <a:defRPr sz="1300" b="1"/>
            </a:lvl7pPr>
            <a:lvl8pPr marL="2500873" indent="0">
              <a:buNone/>
              <a:defRPr sz="1300" b="1"/>
            </a:lvl8pPr>
            <a:lvl9pPr marL="2858140" indent="0">
              <a:buNone/>
              <a:defRPr sz="1300" b="1"/>
            </a:lvl9pPr>
          </a:lstStyle>
          <a:p>
            <a:pPr lvl="0"/>
            <a:r>
              <a:rPr lang="ru-RU" smtClean="0"/>
              <a:t>Образец текста</a:t>
            </a:r>
          </a:p>
        </p:txBody>
      </p:sp>
      <p:sp>
        <p:nvSpPr>
          <p:cNvPr id="6" name="Объект 5"/>
          <p:cNvSpPr>
            <a:spLocks noGrp="1"/>
          </p:cNvSpPr>
          <p:nvPr>
            <p:ph sz="quarter" idx="4"/>
          </p:nvPr>
        </p:nvSpPr>
        <p:spPr>
          <a:xfrm>
            <a:off x="4645308" y="1630638"/>
            <a:ext cx="4041225"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3653D58F-C68D-4FE5-9832-8D2C19F7A596}" type="slidenum">
              <a:rPr lang="ru-RU" altLang="ru-RU"/>
              <a:pPr>
                <a:defRPr/>
              </a:pPr>
              <a:t>‹#›</a:t>
            </a:fld>
            <a:endParaRPr lang="ru-RU" altLang="ru-RU"/>
          </a:p>
        </p:txBody>
      </p:sp>
    </p:spTree>
    <p:extLst>
      <p:ext uri="{BB962C8B-B14F-4D97-AF65-F5344CB8AC3E}">
        <p14:creationId xmlns:p14="http://schemas.microsoft.com/office/powerpoint/2010/main" val="3641712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3"/>
          <p:cNvSpPr>
            <a:spLocks noGrp="1"/>
          </p:cNvSpPr>
          <p:nvPr>
            <p:ph type="sldNum" sz="quarter" idx="10"/>
          </p:nvPr>
        </p:nvSpPr>
        <p:spPr/>
        <p:txBody>
          <a:bodyPr/>
          <a:lstStyle>
            <a:lvl1pPr>
              <a:defRPr/>
            </a:lvl1pPr>
          </a:lstStyle>
          <a:p>
            <a:pPr>
              <a:defRPr/>
            </a:pPr>
            <a:fld id="{D628017F-7E53-43EE-A746-E6F62959332B}" type="slidenum">
              <a:rPr lang="ru-RU" altLang="ru-RU"/>
              <a:pPr>
                <a:defRPr/>
              </a:pPr>
              <a:t>‹#›</a:t>
            </a:fld>
            <a:endParaRPr lang="ru-RU" altLang="ru-RU"/>
          </a:p>
        </p:txBody>
      </p:sp>
    </p:spTree>
    <p:extLst>
      <p:ext uri="{BB962C8B-B14F-4D97-AF65-F5344CB8AC3E}">
        <p14:creationId xmlns:p14="http://schemas.microsoft.com/office/powerpoint/2010/main" val="4090417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3"/>
          <p:cNvSpPr>
            <a:spLocks noGrp="1"/>
          </p:cNvSpPr>
          <p:nvPr>
            <p:ph type="sldNum" sz="quarter" idx="10"/>
          </p:nvPr>
        </p:nvSpPr>
        <p:spPr/>
        <p:txBody>
          <a:bodyPr/>
          <a:lstStyle>
            <a:lvl1pPr>
              <a:defRPr/>
            </a:lvl1pPr>
          </a:lstStyle>
          <a:p>
            <a:pPr>
              <a:defRPr/>
            </a:pPr>
            <a:fld id="{16DEB5D8-CF4C-4911-B5ED-A8B3872C77FB}" type="slidenum">
              <a:rPr lang="ru-RU" altLang="ru-RU"/>
              <a:pPr>
                <a:defRPr/>
              </a:pPr>
              <a:t>‹#›</a:t>
            </a:fld>
            <a:endParaRPr lang="ru-RU" altLang="ru-RU"/>
          </a:p>
        </p:txBody>
      </p:sp>
    </p:spTree>
    <p:extLst>
      <p:ext uri="{BB962C8B-B14F-4D97-AF65-F5344CB8AC3E}">
        <p14:creationId xmlns:p14="http://schemas.microsoft.com/office/powerpoint/2010/main" val="151567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08" y="206263"/>
            <a:ext cx="8229057" cy="85743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482" y="1151160"/>
            <a:ext cx="4039867" cy="479470"/>
          </a:xfrm>
        </p:spPr>
        <p:txBody>
          <a:bodyPr anchor="b"/>
          <a:lstStyle>
            <a:lvl1pPr marL="0" indent="0">
              <a:buNone/>
              <a:defRPr sz="1900" b="1"/>
            </a:lvl1pPr>
            <a:lvl2pPr marL="356168" indent="0">
              <a:buNone/>
              <a:defRPr sz="1600" b="1"/>
            </a:lvl2pPr>
            <a:lvl3pPr marL="712340" indent="0">
              <a:buNone/>
              <a:defRPr sz="1400" b="1"/>
            </a:lvl3pPr>
            <a:lvl4pPr marL="1068524" indent="0">
              <a:buNone/>
              <a:defRPr sz="1300" b="1"/>
            </a:lvl4pPr>
            <a:lvl5pPr marL="1424697" indent="0">
              <a:buNone/>
              <a:defRPr sz="1300" b="1"/>
            </a:lvl5pPr>
            <a:lvl6pPr marL="1780872" indent="0">
              <a:buNone/>
              <a:defRPr sz="1300" b="1"/>
            </a:lvl6pPr>
            <a:lvl7pPr marL="2137048" indent="0">
              <a:buNone/>
              <a:defRPr sz="1300" b="1"/>
            </a:lvl7pPr>
            <a:lvl8pPr marL="2493220" indent="0">
              <a:buNone/>
              <a:defRPr sz="1300" b="1"/>
            </a:lvl8pPr>
            <a:lvl9pPr marL="2849393" indent="0">
              <a:buNone/>
              <a:defRPr sz="1300" b="1"/>
            </a:lvl9pPr>
          </a:lstStyle>
          <a:p>
            <a:pPr lvl="0"/>
            <a:r>
              <a:rPr lang="ru-RU" smtClean="0"/>
              <a:t>Образец текста</a:t>
            </a:r>
          </a:p>
        </p:txBody>
      </p:sp>
      <p:sp>
        <p:nvSpPr>
          <p:cNvPr id="4" name="Объект 3"/>
          <p:cNvSpPr>
            <a:spLocks noGrp="1"/>
          </p:cNvSpPr>
          <p:nvPr>
            <p:ph sz="half" idx="2"/>
          </p:nvPr>
        </p:nvSpPr>
        <p:spPr>
          <a:xfrm>
            <a:off x="457482" y="1630638"/>
            <a:ext cx="4039867"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08" y="1151160"/>
            <a:ext cx="4041225" cy="479470"/>
          </a:xfrm>
        </p:spPr>
        <p:txBody>
          <a:bodyPr anchor="b"/>
          <a:lstStyle>
            <a:lvl1pPr marL="0" indent="0">
              <a:buNone/>
              <a:defRPr sz="1900" b="1"/>
            </a:lvl1pPr>
            <a:lvl2pPr marL="356168" indent="0">
              <a:buNone/>
              <a:defRPr sz="1600" b="1"/>
            </a:lvl2pPr>
            <a:lvl3pPr marL="712340" indent="0">
              <a:buNone/>
              <a:defRPr sz="1400" b="1"/>
            </a:lvl3pPr>
            <a:lvl4pPr marL="1068524" indent="0">
              <a:buNone/>
              <a:defRPr sz="1300" b="1"/>
            </a:lvl4pPr>
            <a:lvl5pPr marL="1424697" indent="0">
              <a:buNone/>
              <a:defRPr sz="1300" b="1"/>
            </a:lvl5pPr>
            <a:lvl6pPr marL="1780872" indent="0">
              <a:buNone/>
              <a:defRPr sz="1300" b="1"/>
            </a:lvl6pPr>
            <a:lvl7pPr marL="2137048" indent="0">
              <a:buNone/>
              <a:defRPr sz="1300" b="1"/>
            </a:lvl7pPr>
            <a:lvl8pPr marL="2493220" indent="0">
              <a:buNone/>
              <a:defRPr sz="1300" b="1"/>
            </a:lvl8pPr>
            <a:lvl9pPr marL="2849393" indent="0">
              <a:buNone/>
              <a:defRPr sz="1300" b="1"/>
            </a:lvl9pPr>
          </a:lstStyle>
          <a:p>
            <a:pPr lvl="0"/>
            <a:r>
              <a:rPr lang="ru-RU" smtClean="0"/>
              <a:t>Образец текста</a:t>
            </a:r>
          </a:p>
        </p:txBody>
      </p:sp>
      <p:sp>
        <p:nvSpPr>
          <p:cNvPr id="6" name="Объект 5"/>
          <p:cNvSpPr>
            <a:spLocks noGrp="1"/>
          </p:cNvSpPr>
          <p:nvPr>
            <p:ph sz="quarter" idx="4"/>
          </p:nvPr>
        </p:nvSpPr>
        <p:spPr>
          <a:xfrm>
            <a:off x="4645308" y="1630638"/>
            <a:ext cx="4041225"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4E5AE239-764D-4021-9E36-EEF06FCDEED9}" type="slidenum">
              <a:rPr lang="ru-RU" altLang="ru-RU"/>
              <a:pPr>
                <a:defRPr/>
              </a:pPr>
              <a:t>‹#›</a:t>
            </a:fld>
            <a:endParaRPr lang="ru-RU" altLang="ru-RU"/>
          </a:p>
        </p:txBody>
      </p:sp>
    </p:spTree>
    <p:extLst>
      <p:ext uri="{BB962C8B-B14F-4D97-AF65-F5344CB8AC3E}">
        <p14:creationId xmlns:p14="http://schemas.microsoft.com/office/powerpoint/2010/main" val="1826455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89" y="205202"/>
            <a:ext cx="3008181" cy="871469"/>
          </a:xfrm>
        </p:spPr>
        <p:txBody>
          <a:bodyPr anchor="b"/>
          <a:lstStyle>
            <a:lvl1pPr algn="l">
              <a:defRPr sz="1600" b="1"/>
            </a:lvl1pPr>
          </a:lstStyle>
          <a:p>
            <a:r>
              <a:rPr lang="ru-RU" smtClean="0"/>
              <a:t>Образец заголовка</a:t>
            </a:r>
            <a:endParaRPr lang="ru-RU"/>
          </a:p>
        </p:txBody>
      </p:sp>
      <p:sp>
        <p:nvSpPr>
          <p:cNvPr id="3" name="Объект 2"/>
          <p:cNvSpPr>
            <a:spLocks noGrp="1"/>
          </p:cNvSpPr>
          <p:nvPr>
            <p:ph idx="1"/>
          </p:nvPr>
        </p:nvSpPr>
        <p:spPr>
          <a:xfrm>
            <a:off x="3575618" y="205184"/>
            <a:ext cx="5110921" cy="4389739"/>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489" y="1076650"/>
            <a:ext cx="3008181" cy="3518270"/>
          </a:xfrm>
        </p:spPr>
        <p:txBody>
          <a:bodyPr/>
          <a:lstStyle>
            <a:lvl1pPr marL="0" indent="0">
              <a:buNone/>
              <a:defRPr sz="1100"/>
            </a:lvl1pPr>
            <a:lvl2pPr marL="357266" indent="0">
              <a:buNone/>
              <a:defRPr sz="900"/>
            </a:lvl2pPr>
            <a:lvl3pPr marL="714529" indent="0">
              <a:buNone/>
              <a:defRPr sz="800"/>
            </a:lvl3pPr>
            <a:lvl4pPr marL="1071804" indent="0">
              <a:buNone/>
              <a:defRPr sz="700"/>
            </a:lvl4pPr>
            <a:lvl5pPr marL="1429071" indent="0">
              <a:buNone/>
              <a:defRPr sz="700"/>
            </a:lvl5pPr>
            <a:lvl6pPr marL="1786338" indent="0">
              <a:buNone/>
              <a:defRPr sz="700"/>
            </a:lvl6pPr>
            <a:lvl7pPr marL="2143605" indent="0">
              <a:buNone/>
              <a:defRPr sz="700"/>
            </a:lvl7pPr>
            <a:lvl8pPr marL="2500873" indent="0">
              <a:buNone/>
              <a:defRPr sz="700"/>
            </a:lvl8pPr>
            <a:lvl9pPr marL="2858140"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C1EE905D-C71D-48E7-90CD-417586D16BBD}" type="slidenum">
              <a:rPr lang="ru-RU" altLang="ru-RU"/>
              <a:pPr>
                <a:defRPr/>
              </a:pPr>
              <a:t>‹#›</a:t>
            </a:fld>
            <a:endParaRPr lang="ru-RU" altLang="ru-RU"/>
          </a:p>
        </p:txBody>
      </p:sp>
    </p:spTree>
    <p:extLst>
      <p:ext uri="{BB962C8B-B14F-4D97-AF65-F5344CB8AC3E}">
        <p14:creationId xmlns:p14="http://schemas.microsoft.com/office/powerpoint/2010/main" val="333964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895" y="3600353"/>
            <a:ext cx="5486943" cy="425475"/>
          </a:xfrm>
        </p:spPr>
        <p:txBody>
          <a:bodyPr anchor="b"/>
          <a:lstStyle>
            <a:lvl1pPr algn="l">
              <a:defRPr sz="1600" b="1"/>
            </a:lvl1pPr>
          </a:lstStyle>
          <a:p>
            <a:r>
              <a:rPr lang="ru-RU" smtClean="0"/>
              <a:t>Образец заголовка</a:t>
            </a:r>
            <a:endParaRPr lang="ru-RU"/>
          </a:p>
        </p:txBody>
      </p:sp>
      <p:sp>
        <p:nvSpPr>
          <p:cNvPr id="3" name="Рисунок 2"/>
          <p:cNvSpPr>
            <a:spLocks noGrp="1"/>
          </p:cNvSpPr>
          <p:nvPr>
            <p:ph type="pic" idx="1"/>
          </p:nvPr>
        </p:nvSpPr>
        <p:spPr>
          <a:xfrm>
            <a:off x="1791895" y="460032"/>
            <a:ext cx="5486943" cy="3085236"/>
          </a:xfrm>
        </p:spPr>
        <p:txBody>
          <a:bodyPr/>
          <a:lstStyle>
            <a:lvl1pPr marL="0" indent="0">
              <a:buNone/>
              <a:defRPr sz="2500"/>
            </a:lvl1pPr>
            <a:lvl2pPr marL="357266" indent="0">
              <a:buNone/>
              <a:defRPr sz="2200"/>
            </a:lvl2pPr>
            <a:lvl3pPr marL="714529" indent="0">
              <a:buNone/>
              <a:defRPr sz="1900"/>
            </a:lvl3pPr>
            <a:lvl4pPr marL="1071804" indent="0">
              <a:buNone/>
              <a:defRPr sz="1600"/>
            </a:lvl4pPr>
            <a:lvl5pPr marL="1429071" indent="0">
              <a:buNone/>
              <a:defRPr sz="1600"/>
            </a:lvl5pPr>
            <a:lvl6pPr marL="1786338" indent="0">
              <a:buNone/>
              <a:defRPr sz="1600"/>
            </a:lvl6pPr>
            <a:lvl7pPr marL="2143605" indent="0">
              <a:buNone/>
              <a:defRPr sz="1600"/>
            </a:lvl7pPr>
            <a:lvl8pPr marL="2500873" indent="0">
              <a:buNone/>
              <a:defRPr sz="1600"/>
            </a:lvl8pPr>
            <a:lvl9pPr marL="2858140" indent="0">
              <a:buNone/>
              <a:defRPr sz="1600"/>
            </a:lvl9pPr>
          </a:lstStyle>
          <a:p>
            <a:pPr lvl="0"/>
            <a:endParaRPr lang="ru-RU" noProof="0" dirty="0"/>
          </a:p>
        </p:txBody>
      </p:sp>
      <p:sp>
        <p:nvSpPr>
          <p:cNvPr id="4" name="Текст 3"/>
          <p:cNvSpPr>
            <a:spLocks noGrp="1"/>
          </p:cNvSpPr>
          <p:nvPr>
            <p:ph type="body" sz="half" idx="2"/>
          </p:nvPr>
        </p:nvSpPr>
        <p:spPr>
          <a:xfrm>
            <a:off x="1791895" y="4025828"/>
            <a:ext cx="5486943" cy="603657"/>
          </a:xfrm>
        </p:spPr>
        <p:txBody>
          <a:bodyPr/>
          <a:lstStyle>
            <a:lvl1pPr marL="0" indent="0">
              <a:buNone/>
              <a:defRPr sz="1100"/>
            </a:lvl1pPr>
            <a:lvl2pPr marL="357266" indent="0">
              <a:buNone/>
              <a:defRPr sz="900"/>
            </a:lvl2pPr>
            <a:lvl3pPr marL="714529" indent="0">
              <a:buNone/>
              <a:defRPr sz="800"/>
            </a:lvl3pPr>
            <a:lvl4pPr marL="1071804" indent="0">
              <a:buNone/>
              <a:defRPr sz="700"/>
            </a:lvl4pPr>
            <a:lvl5pPr marL="1429071" indent="0">
              <a:buNone/>
              <a:defRPr sz="700"/>
            </a:lvl5pPr>
            <a:lvl6pPr marL="1786338" indent="0">
              <a:buNone/>
              <a:defRPr sz="700"/>
            </a:lvl6pPr>
            <a:lvl7pPr marL="2143605" indent="0">
              <a:buNone/>
              <a:defRPr sz="700"/>
            </a:lvl7pPr>
            <a:lvl8pPr marL="2500873" indent="0">
              <a:buNone/>
              <a:defRPr sz="700"/>
            </a:lvl8pPr>
            <a:lvl9pPr marL="2858140"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13879FD5-2C00-4DEB-87BE-370A2D4D01BC}" type="slidenum">
              <a:rPr lang="ru-RU" altLang="ru-RU"/>
              <a:pPr>
                <a:defRPr/>
              </a:pPr>
              <a:t>‹#›</a:t>
            </a:fld>
            <a:endParaRPr lang="ru-RU" altLang="ru-RU"/>
          </a:p>
        </p:txBody>
      </p:sp>
    </p:spTree>
    <p:extLst>
      <p:ext uri="{BB962C8B-B14F-4D97-AF65-F5344CB8AC3E}">
        <p14:creationId xmlns:p14="http://schemas.microsoft.com/office/powerpoint/2010/main" val="2094676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6FB1D53C-D646-4FAF-AFA3-8989883DAF8D}" type="slidenum">
              <a:rPr lang="ru-RU" altLang="ru-RU"/>
              <a:pPr>
                <a:defRPr/>
              </a:pPr>
              <a:t>‹#›</a:t>
            </a:fld>
            <a:endParaRPr lang="ru-RU" altLang="ru-RU"/>
          </a:p>
        </p:txBody>
      </p:sp>
    </p:spTree>
    <p:extLst>
      <p:ext uri="{BB962C8B-B14F-4D97-AF65-F5344CB8AC3E}">
        <p14:creationId xmlns:p14="http://schemas.microsoft.com/office/powerpoint/2010/main" val="1445013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510" y="367168"/>
            <a:ext cx="1835316" cy="44599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850" y="367168"/>
            <a:ext cx="5378344" cy="44599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54FDDC08-5289-4888-ACE4-2D04EDAECBAB}" type="slidenum">
              <a:rPr lang="ru-RU" altLang="ru-RU"/>
              <a:pPr>
                <a:defRPr/>
              </a:pPr>
              <a:t>‹#›</a:t>
            </a:fld>
            <a:endParaRPr lang="ru-RU" altLang="ru-RU"/>
          </a:p>
        </p:txBody>
      </p:sp>
    </p:spTree>
    <p:extLst>
      <p:ext uri="{BB962C8B-B14F-4D97-AF65-F5344CB8AC3E}">
        <p14:creationId xmlns:p14="http://schemas.microsoft.com/office/powerpoint/2010/main" val="1236175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865" y="367175"/>
            <a:ext cx="7343979" cy="83259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15865" y="1199765"/>
            <a:ext cx="7343979" cy="3627339"/>
          </a:xfrm>
        </p:spPr>
        <p:txBody>
          <a:bodyPr/>
          <a:lstStyle/>
          <a:p>
            <a:pPr lvl="0"/>
            <a:endParaRPr lang="ru-RU" noProof="0" dirty="0"/>
          </a:p>
        </p:txBody>
      </p:sp>
      <p:sp>
        <p:nvSpPr>
          <p:cNvPr id="4" name="Номер слайда 13"/>
          <p:cNvSpPr>
            <a:spLocks noGrp="1"/>
          </p:cNvSpPr>
          <p:nvPr>
            <p:ph type="sldNum" sz="quarter" idx="10"/>
          </p:nvPr>
        </p:nvSpPr>
        <p:spPr/>
        <p:txBody>
          <a:bodyPr/>
          <a:lstStyle>
            <a:lvl1pPr>
              <a:defRPr/>
            </a:lvl1pPr>
          </a:lstStyle>
          <a:p>
            <a:pPr>
              <a:defRPr/>
            </a:pPr>
            <a:fld id="{31D8FF20-CFA9-4E3C-AC78-AE5EFD4865DB}" type="slidenum">
              <a:rPr lang="ru-RU" altLang="ru-RU"/>
              <a:pPr>
                <a:defRPr/>
              </a:pPr>
              <a:t>‹#›</a:t>
            </a:fld>
            <a:endParaRPr lang="ru-RU" altLang="ru-RU"/>
          </a:p>
        </p:txBody>
      </p:sp>
    </p:spTree>
    <p:extLst>
      <p:ext uri="{BB962C8B-B14F-4D97-AF65-F5344CB8AC3E}">
        <p14:creationId xmlns:p14="http://schemas.microsoft.com/office/powerpoint/2010/main" val="1399106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815865" y="367175"/>
            <a:ext cx="7343979" cy="832593"/>
          </a:xfrm>
        </p:spPr>
        <p:txBody>
          <a:bodyPr/>
          <a:lstStyle/>
          <a:p>
            <a:r>
              <a:rPr lang="ru-RU" smtClean="0"/>
              <a:t>Образец заголовка</a:t>
            </a:r>
            <a:endParaRPr lang="ru-RU"/>
          </a:p>
        </p:txBody>
      </p:sp>
      <p:sp>
        <p:nvSpPr>
          <p:cNvPr id="3" name="Объект 2"/>
          <p:cNvSpPr>
            <a:spLocks noGrp="1"/>
          </p:cNvSpPr>
          <p:nvPr>
            <p:ph sz="quarter" idx="1"/>
          </p:nvPr>
        </p:nvSpPr>
        <p:spPr>
          <a:xfrm>
            <a:off x="815848" y="1199779"/>
            <a:ext cx="3606830"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53016" y="1199779"/>
            <a:ext cx="3606831"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815848" y="3064735"/>
            <a:ext cx="3606830"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553016" y="3064735"/>
            <a:ext cx="3606831"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4795FA11-5AE4-4F91-AA7D-8ECE927EC638}" type="slidenum">
              <a:rPr lang="ru-RU" altLang="ru-RU"/>
              <a:pPr>
                <a:defRPr/>
              </a:pPr>
              <a:t>‹#›</a:t>
            </a:fld>
            <a:endParaRPr lang="ru-RU" altLang="ru-RU"/>
          </a:p>
        </p:txBody>
      </p:sp>
    </p:spTree>
    <p:extLst>
      <p:ext uri="{BB962C8B-B14F-4D97-AF65-F5344CB8AC3E}">
        <p14:creationId xmlns:p14="http://schemas.microsoft.com/office/powerpoint/2010/main" val="3645053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815865" y="367168"/>
            <a:ext cx="7343979" cy="44599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13"/>
          <p:cNvSpPr>
            <a:spLocks noGrp="1"/>
          </p:cNvSpPr>
          <p:nvPr>
            <p:ph type="sldNum" sz="quarter" idx="10"/>
          </p:nvPr>
        </p:nvSpPr>
        <p:spPr/>
        <p:txBody>
          <a:bodyPr/>
          <a:lstStyle>
            <a:lvl1pPr>
              <a:defRPr/>
            </a:lvl1pPr>
          </a:lstStyle>
          <a:p>
            <a:pPr>
              <a:defRPr/>
            </a:pPr>
            <a:fld id="{BCB3227D-23CF-43A3-86B2-237668EB4CBE}" type="slidenum">
              <a:rPr lang="ru-RU" altLang="ru-RU"/>
              <a:pPr>
                <a:defRPr/>
              </a:pPr>
              <a:t>‹#›</a:t>
            </a:fld>
            <a:endParaRPr lang="ru-RU" altLang="ru-RU"/>
          </a:p>
        </p:txBody>
      </p:sp>
    </p:spTree>
    <p:extLst>
      <p:ext uri="{BB962C8B-B14F-4D97-AF65-F5344CB8AC3E}">
        <p14:creationId xmlns:p14="http://schemas.microsoft.com/office/powerpoint/2010/main" val="637005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535" y="1598235"/>
            <a:ext cx="7772943" cy="11025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057" y="2914614"/>
            <a:ext cx="6401886" cy="1314222"/>
          </a:xfrm>
        </p:spPr>
        <p:txBody>
          <a:bodyPr/>
          <a:lstStyle>
            <a:lvl1pPr marL="0" indent="0" algn="ctr">
              <a:buNone/>
              <a:defRPr/>
            </a:lvl1pPr>
            <a:lvl2pPr marL="357805" indent="0" algn="ctr">
              <a:buNone/>
              <a:defRPr/>
            </a:lvl2pPr>
            <a:lvl3pPr marL="715609" indent="0" algn="ctr">
              <a:buNone/>
              <a:defRPr/>
            </a:lvl3pPr>
            <a:lvl4pPr marL="1073414" indent="0" algn="ctr">
              <a:buNone/>
              <a:defRPr/>
            </a:lvl4pPr>
            <a:lvl5pPr marL="1431219" indent="0" algn="ctr">
              <a:buNone/>
              <a:defRPr/>
            </a:lvl5pPr>
            <a:lvl6pPr marL="1789024" indent="0" algn="ctr">
              <a:buNone/>
              <a:defRPr/>
            </a:lvl6pPr>
            <a:lvl7pPr marL="2146828" indent="0" algn="ctr">
              <a:buNone/>
              <a:defRPr/>
            </a:lvl7pPr>
            <a:lvl8pPr marL="2504633" indent="0" algn="ctr">
              <a:buNone/>
              <a:defRPr/>
            </a:lvl8pPr>
            <a:lvl9pPr marL="2862438" indent="0" algn="ctr">
              <a:buNone/>
              <a:defRPr/>
            </a:lvl9pPr>
          </a:lstStyle>
          <a:p>
            <a:r>
              <a:rPr lang="ru-RU" smtClean="0"/>
              <a:t>Образец подзаголовка</a:t>
            </a:r>
            <a:endParaRPr lang="ru-RU"/>
          </a:p>
        </p:txBody>
      </p:sp>
      <p:sp>
        <p:nvSpPr>
          <p:cNvPr id="4" name="Номер слайда 13"/>
          <p:cNvSpPr>
            <a:spLocks noGrp="1"/>
          </p:cNvSpPr>
          <p:nvPr>
            <p:ph type="sldNum" sz="quarter" idx="10"/>
          </p:nvPr>
        </p:nvSpPr>
        <p:spPr/>
        <p:txBody>
          <a:bodyPr/>
          <a:lstStyle>
            <a:lvl1pPr>
              <a:defRPr/>
            </a:lvl1pPr>
          </a:lstStyle>
          <a:p>
            <a:pPr>
              <a:defRPr/>
            </a:pPr>
            <a:fld id="{0928C650-4ADE-40CC-B86B-7DC8AF7678FB}" type="slidenum">
              <a:rPr lang="ru-RU" altLang="ru-RU"/>
              <a:pPr>
                <a:defRPr/>
              </a:pPr>
              <a:t>‹#›</a:t>
            </a:fld>
            <a:endParaRPr lang="ru-RU" altLang="ru-RU"/>
          </a:p>
        </p:txBody>
      </p:sp>
    </p:spTree>
    <p:extLst>
      <p:ext uri="{BB962C8B-B14F-4D97-AF65-F5344CB8AC3E}">
        <p14:creationId xmlns:p14="http://schemas.microsoft.com/office/powerpoint/2010/main" val="530735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46ECF3A0-A527-4563-B717-D2CDD2301585}" type="slidenum">
              <a:rPr lang="ru-RU" altLang="ru-RU"/>
              <a:pPr>
                <a:defRPr/>
              </a:pPr>
              <a:t>‹#›</a:t>
            </a:fld>
            <a:endParaRPr lang="ru-RU" altLang="ru-RU"/>
          </a:p>
        </p:txBody>
      </p:sp>
    </p:spTree>
    <p:extLst>
      <p:ext uri="{BB962C8B-B14F-4D97-AF65-F5344CB8AC3E}">
        <p14:creationId xmlns:p14="http://schemas.microsoft.com/office/powerpoint/2010/main" val="673683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83" y="3305536"/>
            <a:ext cx="7772943" cy="1021573"/>
          </a:xfrm>
        </p:spPr>
        <p:txBody>
          <a:bodyPr anchor="t"/>
          <a:lstStyle>
            <a:lvl1pPr algn="l">
              <a:defRPr sz="3100" b="1" cap="all"/>
            </a:lvl1pPr>
          </a:lstStyle>
          <a:p>
            <a:r>
              <a:rPr lang="ru-RU" smtClean="0"/>
              <a:t>Образец заголовка</a:t>
            </a:r>
            <a:endParaRPr lang="ru-RU"/>
          </a:p>
        </p:txBody>
      </p:sp>
      <p:sp>
        <p:nvSpPr>
          <p:cNvPr id="3" name="Текст 2"/>
          <p:cNvSpPr>
            <a:spLocks noGrp="1"/>
          </p:cNvSpPr>
          <p:nvPr>
            <p:ph type="body" idx="1"/>
          </p:nvPr>
        </p:nvSpPr>
        <p:spPr>
          <a:xfrm>
            <a:off x="722183" y="2180293"/>
            <a:ext cx="7772943" cy="1125242"/>
          </a:xfrm>
        </p:spPr>
        <p:txBody>
          <a:bodyPr anchor="b"/>
          <a:lstStyle>
            <a:lvl1pPr marL="0" indent="0">
              <a:buNone/>
              <a:defRPr sz="1600"/>
            </a:lvl1pPr>
            <a:lvl2pPr marL="357805" indent="0">
              <a:buNone/>
              <a:defRPr sz="1400"/>
            </a:lvl2pPr>
            <a:lvl3pPr marL="715609" indent="0">
              <a:buNone/>
              <a:defRPr sz="1300"/>
            </a:lvl3pPr>
            <a:lvl4pPr marL="1073414" indent="0">
              <a:buNone/>
              <a:defRPr sz="1100"/>
            </a:lvl4pPr>
            <a:lvl5pPr marL="1431219" indent="0">
              <a:buNone/>
              <a:defRPr sz="1100"/>
            </a:lvl5pPr>
            <a:lvl6pPr marL="1789024" indent="0">
              <a:buNone/>
              <a:defRPr sz="1100"/>
            </a:lvl6pPr>
            <a:lvl7pPr marL="2146828" indent="0">
              <a:buNone/>
              <a:defRPr sz="1100"/>
            </a:lvl7pPr>
            <a:lvl8pPr marL="2504633" indent="0">
              <a:buNone/>
              <a:defRPr sz="1100"/>
            </a:lvl8pPr>
            <a:lvl9pPr marL="2862438" indent="0">
              <a:buNone/>
              <a:defRPr sz="1100"/>
            </a:lvl9pPr>
          </a:lstStyle>
          <a:p>
            <a:pPr lvl="0"/>
            <a:r>
              <a:rPr lang="ru-RU" smtClean="0"/>
              <a:t>Образец текста</a:t>
            </a:r>
          </a:p>
        </p:txBody>
      </p:sp>
      <p:sp>
        <p:nvSpPr>
          <p:cNvPr id="4" name="Номер слайда 13"/>
          <p:cNvSpPr>
            <a:spLocks noGrp="1"/>
          </p:cNvSpPr>
          <p:nvPr>
            <p:ph type="sldNum" sz="quarter" idx="10"/>
          </p:nvPr>
        </p:nvSpPr>
        <p:spPr/>
        <p:txBody>
          <a:bodyPr/>
          <a:lstStyle>
            <a:lvl1pPr>
              <a:defRPr/>
            </a:lvl1pPr>
          </a:lstStyle>
          <a:p>
            <a:pPr>
              <a:defRPr/>
            </a:pPr>
            <a:fld id="{0FF284B6-8C53-4537-932D-F59CF77A7D3A}" type="slidenum">
              <a:rPr lang="ru-RU" altLang="ru-RU"/>
              <a:pPr>
                <a:defRPr/>
              </a:pPr>
              <a:t>‹#›</a:t>
            </a:fld>
            <a:endParaRPr lang="ru-RU" altLang="ru-RU"/>
          </a:p>
        </p:txBody>
      </p:sp>
    </p:spTree>
    <p:extLst>
      <p:ext uri="{BB962C8B-B14F-4D97-AF65-F5344CB8AC3E}">
        <p14:creationId xmlns:p14="http://schemas.microsoft.com/office/powerpoint/2010/main" val="375751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3"/>
          <p:cNvSpPr>
            <a:spLocks noGrp="1"/>
          </p:cNvSpPr>
          <p:nvPr>
            <p:ph type="sldNum" sz="quarter" idx="10"/>
          </p:nvPr>
        </p:nvSpPr>
        <p:spPr/>
        <p:txBody>
          <a:bodyPr/>
          <a:lstStyle>
            <a:lvl1pPr>
              <a:defRPr/>
            </a:lvl1pPr>
          </a:lstStyle>
          <a:p>
            <a:pPr>
              <a:defRPr/>
            </a:pPr>
            <a:fld id="{0FCCE9BF-8E5C-41F6-8A26-D36B220B35C8}" type="slidenum">
              <a:rPr lang="ru-RU" altLang="ru-RU"/>
              <a:pPr>
                <a:defRPr/>
              </a:pPr>
              <a:t>‹#›</a:t>
            </a:fld>
            <a:endParaRPr lang="ru-RU" altLang="ru-RU"/>
          </a:p>
        </p:txBody>
      </p:sp>
    </p:spTree>
    <p:extLst>
      <p:ext uri="{BB962C8B-B14F-4D97-AF65-F5344CB8AC3E}">
        <p14:creationId xmlns:p14="http://schemas.microsoft.com/office/powerpoint/2010/main" val="299255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848" y="1199756"/>
            <a:ext cx="3606830" cy="362733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53001" y="1199756"/>
            <a:ext cx="3606831" cy="362733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3"/>
          <p:cNvSpPr>
            <a:spLocks noGrp="1"/>
          </p:cNvSpPr>
          <p:nvPr>
            <p:ph type="sldNum" sz="quarter" idx="10"/>
          </p:nvPr>
        </p:nvSpPr>
        <p:spPr/>
        <p:txBody>
          <a:bodyPr/>
          <a:lstStyle>
            <a:lvl1pPr>
              <a:defRPr/>
            </a:lvl1pPr>
          </a:lstStyle>
          <a:p>
            <a:pPr>
              <a:defRPr/>
            </a:pPr>
            <a:fld id="{A23662EC-3282-4AC7-94B0-C5B8CC430D03}" type="slidenum">
              <a:rPr lang="ru-RU" altLang="ru-RU"/>
              <a:pPr>
                <a:defRPr/>
              </a:pPr>
              <a:t>‹#›</a:t>
            </a:fld>
            <a:endParaRPr lang="ru-RU" altLang="ru-RU"/>
          </a:p>
        </p:txBody>
      </p:sp>
    </p:spTree>
    <p:extLst>
      <p:ext uri="{BB962C8B-B14F-4D97-AF65-F5344CB8AC3E}">
        <p14:creationId xmlns:p14="http://schemas.microsoft.com/office/powerpoint/2010/main" val="2773201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8" y="206259"/>
            <a:ext cx="8229057" cy="85743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478" y="1151160"/>
            <a:ext cx="4039867" cy="479470"/>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ru-RU" smtClean="0"/>
              <a:t>Образец текста</a:t>
            </a:r>
          </a:p>
        </p:txBody>
      </p:sp>
      <p:sp>
        <p:nvSpPr>
          <p:cNvPr id="4" name="Объект 3"/>
          <p:cNvSpPr>
            <a:spLocks noGrp="1"/>
          </p:cNvSpPr>
          <p:nvPr>
            <p:ph sz="half" idx="2"/>
          </p:nvPr>
        </p:nvSpPr>
        <p:spPr>
          <a:xfrm>
            <a:off x="457478" y="1630632"/>
            <a:ext cx="4039867"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308" y="1151160"/>
            <a:ext cx="4041225" cy="479470"/>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ru-RU" smtClean="0"/>
              <a:t>Образец текста</a:t>
            </a:r>
          </a:p>
        </p:txBody>
      </p:sp>
      <p:sp>
        <p:nvSpPr>
          <p:cNvPr id="6" name="Объект 5"/>
          <p:cNvSpPr>
            <a:spLocks noGrp="1"/>
          </p:cNvSpPr>
          <p:nvPr>
            <p:ph sz="quarter" idx="4"/>
          </p:nvPr>
        </p:nvSpPr>
        <p:spPr>
          <a:xfrm>
            <a:off x="4645308" y="1630632"/>
            <a:ext cx="4041225" cy="296428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792E0931-E617-4ABF-9591-22631040B704}" type="slidenum">
              <a:rPr lang="ru-RU" altLang="ru-RU"/>
              <a:pPr>
                <a:defRPr/>
              </a:pPr>
              <a:t>‹#›</a:t>
            </a:fld>
            <a:endParaRPr lang="ru-RU" altLang="ru-RU"/>
          </a:p>
        </p:txBody>
      </p:sp>
    </p:spTree>
    <p:extLst>
      <p:ext uri="{BB962C8B-B14F-4D97-AF65-F5344CB8AC3E}">
        <p14:creationId xmlns:p14="http://schemas.microsoft.com/office/powerpoint/2010/main" val="671464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3"/>
          <p:cNvSpPr>
            <a:spLocks noGrp="1"/>
          </p:cNvSpPr>
          <p:nvPr>
            <p:ph type="sldNum" sz="quarter" idx="10"/>
          </p:nvPr>
        </p:nvSpPr>
        <p:spPr/>
        <p:txBody>
          <a:bodyPr/>
          <a:lstStyle>
            <a:lvl1pPr>
              <a:defRPr/>
            </a:lvl1pPr>
          </a:lstStyle>
          <a:p>
            <a:pPr>
              <a:defRPr/>
            </a:pPr>
            <a:fld id="{A9BC9DDE-CF11-436F-A27E-286179B89F96}" type="slidenum">
              <a:rPr lang="ru-RU" altLang="ru-RU"/>
              <a:pPr>
                <a:defRPr/>
              </a:pPr>
              <a:t>‹#›</a:t>
            </a:fld>
            <a:endParaRPr lang="ru-RU" altLang="ru-RU"/>
          </a:p>
        </p:txBody>
      </p:sp>
    </p:spTree>
    <p:extLst>
      <p:ext uri="{BB962C8B-B14F-4D97-AF65-F5344CB8AC3E}">
        <p14:creationId xmlns:p14="http://schemas.microsoft.com/office/powerpoint/2010/main" val="4250619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3"/>
          <p:cNvSpPr>
            <a:spLocks noGrp="1"/>
          </p:cNvSpPr>
          <p:nvPr>
            <p:ph type="sldNum" sz="quarter" idx="10"/>
          </p:nvPr>
        </p:nvSpPr>
        <p:spPr/>
        <p:txBody>
          <a:bodyPr/>
          <a:lstStyle>
            <a:lvl1pPr>
              <a:defRPr/>
            </a:lvl1pPr>
          </a:lstStyle>
          <a:p>
            <a:pPr>
              <a:defRPr/>
            </a:pPr>
            <a:fld id="{904BCD33-28C3-480D-A306-AA37170A655A}" type="slidenum">
              <a:rPr lang="ru-RU" altLang="ru-RU"/>
              <a:pPr>
                <a:defRPr/>
              </a:pPr>
              <a:t>‹#›</a:t>
            </a:fld>
            <a:endParaRPr lang="ru-RU" altLang="ru-RU"/>
          </a:p>
        </p:txBody>
      </p:sp>
    </p:spTree>
    <p:extLst>
      <p:ext uri="{BB962C8B-B14F-4D97-AF65-F5344CB8AC3E}">
        <p14:creationId xmlns:p14="http://schemas.microsoft.com/office/powerpoint/2010/main" val="2125284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05182"/>
            <a:ext cx="3008181" cy="871469"/>
          </a:xfrm>
        </p:spPr>
        <p:txBody>
          <a:bodyPr anchor="b"/>
          <a:lstStyle>
            <a:lvl1pPr algn="l">
              <a:defRPr sz="1600" b="1"/>
            </a:lvl1pPr>
          </a:lstStyle>
          <a:p>
            <a:r>
              <a:rPr lang="ru-RU" smtClean="0"/>
              <a:t>Образец заголовка</a:t>
            </a:r>
            <a:endParaRPr lang="ru-RU"/>
          </a:p>
        </p:txBody>
      </p:sp>
      <p:sp>
        <p:nvSpPr>
          <p:cNvPr id="3" name="Объект 2"/>
          <p:cNvSpPr>
            <a:spLocks noGrp="1"/>
          </p:cNvSpPr>
          <p:nvPr>
            <p:ph idx="1"/>
          </p:nvPr>
        </p:nvSpPr>
        <p:spPr>
          <a:xfrm>
            <a:off x="3575614" y="205182"/>
            <a:ext cx="5110921" cy="4389739"/>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472" y="1076650"/>
            <a:ext cx="3008181" cy="3518270"/>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90BF77EC-C8DE-494E-A318-20FA1575F886}" type="slidenum">
              <a:rPr lang="ru-RU" altLang="ru-RU"/>
              <a:pPr>
                <a:defRPr/>
              </a:pPr>
              <a:t>‹#›</a:t>
            </a:fld>
            <a:endParaRPr lang="ru-RU" altLang="ru-RU"/>
          </a:p>
        </p:txBody>
      </p:sp>
    </p:spTree>
    <p:extLst>
      <p:ext uri="{BB962C8B-B14F-4D97-AF65-F5344CB8AC3E}">
        <p14:creationId xmlns:p14="http://schemas.microsoft.com/office/powerpoint/2010/main" val="13430579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883" y="3600344"/>
            <a:ext cx="5486943" cy="425475"/>
          </a:xfrm>
        </p:spPr>
        <p:txBody>
          <a:bodyPr anchor="b"/>
          <a:lstStyle>
            <a:lvl1pPr algn="l">
              <a:defRPr sz="1600" b="1"/>
            </a:lvl1pPr>
          </a:lstStyle>
          <a:p>
            <a:r>
              <a:rPr lang="ru-RU" smtClean="0"/>
              <a:t>Образец заголовка</a:t>
            </a:r>
            <a:endParaRPr lang="ru-RU"/>
          </a:p>
        </p:txBody>
      </p:sp>
      <p:sp>
        <p:nvSpPr>
          <p:cNvPr id="3" name="Рисунок 2"/>
          <p:cNvSpPr>
            <a:spLocks noGrp="1"/>
          </p:cNvSpPr>
          <p:nvPr>
            <p:ph type="pic" idx="1"/>
          </p:nvPr>
        </p:nvSpPr>
        <p:spPr>
          <a:xfrm>
            <a:off x="1791883" y="460032"/>
            <a:ext cx="5486943" cy="3085236"/>
          </a:xfrm>
        </p:spPr>
        <p:txBody>
          <a:bodyPr/>
          <a:lstStyle>
            <a:lvl1pPr marL="0" indent="0">
              <a:buNone/>
              <a:defRPr sz="2500"/>
            </a:lvl1pPr>
            <a:lvl2pPr marL="357805" indent="0">
              <a:buNone/>
              <a:defRPr sz="2200"/>
            </a:lvl2pPr>
            <a:lvl3pPr marL="715609" indent="0">
              <a:buNone/>
              <a:defRPr sz="1900"/>
            </a:lvl3pPr>
            <a:lvl4pPr marL="1073414" indent="0">
              <a:buNone/>
              <a:defRPr sz="1600"/>
            </a:lvl4pPr>
            <a:lvl5pPr marL="1431219" indent="0">
              <a:buNone/>
              <a:defRPr sz="1600"/>
            </a:lvl5pPr>
            <a:lvl6pPr marL="1789024" indent="0">
              <a:buNone/>
              <a:defRPr sz="1600"/>
            </a:lvl6pPr>
            <a:lvl7pPr marL="2146828" indent="0">
              <a:buNone/>
              <a:defRPr sz="1600"/>
            </a:lvl7pPr>
            <a:lvl8pPr marL="2504633" indent="0">
              <a:buNone/>
              <a:defRPr sz="1600"/>
            </a:lvl8pPr>
            <a:lvl9pPr marL="2862438" indent="0">
              <a:buNone/>
              <a:defRPr sz="1600"/>
            </a:lvl9pPr>
          </a:lstStyle>
          <a:p>
            <a:pPr lvl="0"/>
            <a:endParaRPr lang="ru-RU" noProof="0"/>
          </a:p>
        </p:txBody>
      </p:sp>
      <p:sp>
        <p:nvSpPr>
          <p:cNvPr id="4" name="Текст 3"/>
          <p:cNvSpPr>
            <a:spLocks noGrp="1"/>
          </p:cNvSpPr>
          <p:nvPr>
            <p:ph type="body" sz="half" idx="2"/>
          </p:nvPr>
        </p:nvSpPr>
        <p:spPr>
          <a:xfrm>
            <a:off x="1791883" y="4025819"/>
            <a:ext cx="5486943" cy="603657"/>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6FD0CD5A-386D-47FB-A213-E2D702E40497}" type="slidenum">
              <a:rPr lang="ru-RU" altLang="ru-RU"/>
              <a:pPr>
                <a:defRPr/>
              </a:pPr>
              <a:t>‹#›</a:t>
            </a:fld>
            <a:endParaRPr lang="ru-RU" altLang="ru-RU"/>
          </a:p>
        </p:txBody>
      </p:sp>
    </p:spTree>
    <p:extLst>
      <p:ext uri="{BB962C8B-B14F-4D97-AF65-F5344CB8AC3E}">
        <p14:creationId xmlns:p14="http://schemas.microsoft.com/office/powerpoint/2010/main" val="2381158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D0EEC091-9C22-4B13-9336-0A6EB7C00027}" type="slidenum">
              <a:rPr lang="ru-RU" altLang="ru-RU"/>
              <a:pPr>
                <a:defRPr/>
              </a:pPr>
              <a:t>‹#›</a:t>
            </a:fld>
            <a:endParaRPr lang="ru-RU" altLang="ru-RU"/>
          </a:p>
        </p:txBody>
      </p:sp>
    </p:spTree>
    <p:extLst>
      <p:ext uri="{BB962C8B-B14F-4D97-AF65-F5344CB8AC3E}">
        <p14:creationId xmlns:p14="http://schemas.microsoft.com/office/powerpoint/2010/main" val="3916892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510" y="367165"/>
            <a:ext cx="1835316" cy="44599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848" y="367165"/>
            <a:ext cx="5378344" cy="44599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2FF2ECDA-DB56-4B9D-A7E0-8011FBC246B1}" type="slidenum">
              <a:rPr lang="ru-RU" altLang="ru-RU"/>
              <a:pPr>
                <a:defRPr/>
              </a:pPr>
              <a:t>‹#›</a:t>
            </a:fld>
            <a:endParaRPr lang="ru-RU" altLang="ru-RU"/>
          </a:p>
        </p:txBody>
      </p:sp>
    </p:spTree>
    <p:extLst>
      <p:ext uri="{BB962C8B-B14F-4D97-AF65-F5344CB8AC3E}">
        <p14:creationId xmlns:p14="http://schemas.microsoft.com/office/powerpoint/2010/main" val="31910221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853" y="367163"/>
            <a:ext cx="7343979" cy="83259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15853" y="1199756"/>
            <a:ext cx="7343979" cy="3627339"/>
          </a:xfrm>
        </p:spPr>
        <p:txBody>
          <a:bodyPr/>
          <a:lstStyle/>
          <a:p>
            <a:pPr lvl="0"/>
            <a:endParaRPr lang="ru-RU" noProof="0"/>
          </a:p>
        </p:txBody>
      </p:sp>
      <p:sp>
        <p:nvSpPr>
          <p:cNvPr id="4" name="Номер слайда 13"/>
          <p:cNvSpPr>
            <a:spLocks noGrp="1"/>
          </p:cNvSpPr>
          <p:nvPr>
            <p:ph type="sldNum" sz="quarter" idx="10"/>
          </p:nvPr>
        </p:nvSpPr>
        <p:spPr/>
        <p:txBody>
          <a:bodyPr/>
          <a:lstStyle>
            <a:lvl1pPr>
              <a:defRPr/>
            </a:lvl1pPr>
          </a:lstStyle>
          <a:p>
            <a:pPr>
              <a:defRPr/>
            </a:pPr>
            <a:fld id="{BA83B9DB-3965-4B92-8DDC-DDD8F8FB3594}" type="slidenum">
              <a:rPr lang="ru-RU" altLang="ru-RU"/>
              <a:pPr>
                <a:defRPr/>
              </a:pPr>
              <a:t>‹#›</a:t>
            </a:fld>
            <a:endParaRPr lang="ru-RU" altLang="ru-RU"/>
          </a:p>
        </p:txBody>
      </p:sp>
    </p:spTree>
    <p:extLst>
      <p:ext uri="{BB962C8B-B14F-4D97-AF65-F5344CB8AC3E}">
        <p14:creationId xmlns:p14="http://schemas.microsoft.com/office/powerpoint/2010/main" val="897662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815853" y="367163"/>
            <a:ext cx="7343979" cy="832593"/>
          </a:xfrm>
        </p:spPr>
        <p:txBody>
          <a:bodyPr/>
          <a:lstStyle/>
          <a:p>
            <a:r>
              <a:rPr lang="ru-RU" smtClean="0"/>
              <a:t>Образец заголовка</a:t>
            </a:r>
            <a:endParaRPr lang="ru-RU"/>
          </a:p>
        </p:txBody>
      </p:sp>
      <p:sp>
        <p:nvSpPr>
          <p:cNvPr id="3" name="Объект 2"/>
          <p:cNvSpPr>
            <a:spLocks noGrp="1"/>
          </p:cNvSpPr>
          <p:nvPr>
            <p:ph sz="quarter" idx="1"/>
          </p:nvPr>
        </p:nvSpPr>
        <p:spPr>
          <a:xfrm>
            <a:off x="815848" y="1199757"/>
            <a:ext cx="3606830"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53001" y="1199757"/>
            <a:ext cx="3606831" cy="17612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815848" y="3064721"/>
            <a:ext cx="3606830"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553001" y="3064721"/>
            <a:ext cx="3606831" cy="1762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D29A2E05-9D9B-45B9-BE5D-5DA83A2F42E2}" type="slidenum">
              <a:rPr lang="ru-RU" altLang="ru-RU"/>
              <a:pPr>
                <a:defRPr/>
              </a:pPr>
              <a:t>‹#›</a:t>
            </a:fld>
            <a:endParaRPr lang="ru-RU" altLang="ru-RU"/>
          </a:p>
        </p:txBody>
      </p:sp>
    </p:spTree>
    <p:extLst>
      <p:ext uri="{BB962C8B-B14F-4D97-AF65-F5344CB8AC3E}">
        <p14:creationId xmlns:p14="http://schemas.microsoft.com/office/powerpoint/2010/main" val="6671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3"/>
          <p:cNvSpPr>
            <a:spLocks noGrp="1"/>
          </p:cNvSpPr>
          <p:nvPr>
            <p:ph type="sldNum" sz="quarter" idx="10"/>
          </p:nvPr>
        </p:nvSpPr>
        <p:spPr/>
        <p:txBody>
          <a:bodyPr/>
          <a:lstStyle>
            <a:lvl1pPr>
              <a:defRPr/>
            </a:lvl1pPr>
          </a:lstStyle>
          <a:p>
            <a:pPr>
              <a:defRPr/>
            </a:pPr>
            <a:fld id="{6E024C04-508E-4228-8EAA-3C0DE93D1FEC}" type="slidenum">
              <a:rPr lang="ru-RU" altLang="ru-RU"/>
              <a:pPr>
                <a:defRPr/>
              </a:pPr>
              <a:t>‹#›</a:t>
            </a:fld>
            <a:endParaRPr lang="ru-RU" altLang="ru-RU"/>
          </a:p>
        </p:txBody>
      </p:sp>
    </p:spTree>
    <p:extLst>
      <p:ext uri="{BB962C8B-B14F-4D97-AF65-F5344CB8AC3E}">
        <p14:creationId xmlns:p14="http://schemas.microsoft.com/office/powerpoint/2010/main" val="2089574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815853" y="367165"/>
            <a:ext cx="7343979" cy="44599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13"/>
          <p:cNvSpPr>
            <a:spLocks noGrp="1"/>
          </p:cNvSpPr>
          <p:nvPr>
            <p:ph type="sldNum" sz="quarter" idx="10"/>
          </p:nvPr>
        </p:nvSpPr>
        <p:spPr/>
        <p:txBody>
          <a:bodyPr/>
          <a:lstStyle>
            <a:lvl1pPr>
              <a:defRPr/>
            </a:lvl1pPr>
          </a:lstStyle>
          <a:p>
            <a:pPr>
              <a:defRPr/>
            </a:pPr>
            <a:fld id="{09C70EF0-61C7-4808-902A-2D944B9E9BD1}" type="slidenum">
              <a:rPr lang="ru-RU" altLang="ru-RU"/>
              <a:pPr>
                <a:defRPr/>
              </a:pPr>
              <a:t>‹#›</a:t>
            </a:fld>
            <a:endParaRPr lang="ru-RU" altLang="ru-RU"/>
          </a:p>
        </p:txBody>
      </p:sp>
    </p:spTree>
    <p:extLst>
      <p:ext uri="{BB962C8B-B14F-4D97-AF65-F5344CB8AC3E}">
        <p14:creationId xmlns:p14="http://schemas.microsoft.com/office/powerpoint/2010/main" val="3392437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5"/>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EA6D19-4F31-4676-8C60-BFF613961D73}"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E8D5DA-07B0-4D06-AC87-E6CA361AB328}" type="slidenum">
              <a:rPr lang="ru-RU" smtClean="0"/>
              <a:t>‹#›</a:t>
            </a:fld>
            <a:endParaRPr lang="ru-RU"/>
          </a:p>
        </p:txBody>
      </p:sp>
      <p:pic>
        <p:nvPicPr>
          <p:cNvPr id="7"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271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EA6D19-4F31-4676-8C60-BFF613961D73}"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A62AD9B0-A7DC-452B-B0E1-F57CF33C38C4}" type="slidenum">
              <a:rPr lang="ru-RU" altLang="ru-RU" smtClean="0"/>
              <a:pPr>
                <a:defRPr/>
              </a:pPr>
              <a:t>‹#›</a:t>
            </a:fld>
            <a:endParaRPr lang="ru-RU" altLang="ru-RU"/>
          </a:p>
        </p:txBody>
      </p:sp>
      <p:sp>
        <p:nvSpPr>
          <p:cNvPr id="7" name="TextBox 6"/>
          <p:cNvSpPr txBox="1">
            <a:spLocks noChangeArrowheads="1"/>
          </p:cNvSpPr>
          <p:nvPr userDrawn="1"/>
        </p:nvSpPr>
        <p:spPr bwMode="auto">
          <a:xfrm>
            <a:off x="5926144" y="3844928"/>
            <a:ext cx="9239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1" tIns="35662" rIns="71321" bIns="35662"/>
          <a:lstStyle>
            <a:lvl1pPr defTabSz="812800" eaLnBrk="0" hangingPunct="0">
              <a:defRPr sz="1600">
                <a:solidFill>
                  <a:schemeClr val="tx1"/>
                </a:solidFill>
                <a:latin typeface="Arial" pitchFamily="34" charset="0"/>
              </a:defRPr>
            </a:lvl1pPr>
            <a:lvl2pPr marL="742950" indent="-285750" defTabSz="812800" eaLnBrk="0" hangingPunct="0">
              <a:defRPr sz="1600">
                <a:solidFill>
                  <a:schemeClr val="tx1"/>
                </a:solidFill>
                <a:latin typeface="Arial" pitchFamily="34" charset="0"/>
              </a:defRPr>
            </a:lvl2pPr>
            <a:lvl3pPr marL="1143000" indent="-228600" defTabSz="812800" eaLnBrk="0" hangingPunct="0">
              <a:defRPr sz="1600">
                <a:solidFill>
                  <a:schemeClr val="tx1"/>
                </a:solidFill>
                <a:latin typeface="Arial" pitchFamily="34" charset="0"/>
              </a:defRPr>
            </a:lvl3pPr>
            <a:lvl4pPr marL="1600200" indent="-228600" defTabSz="812800" eaLnBrk="0" hangingPunct="0">
              <a:defRPr sz="1600">
                <a:solidFill>
                  <a:schemeClr val="tx1"/>
                </a:solidFill>
                <a:latin typeface="Arial" pitchFamily="34" charset="0"/>
              </a:defRPr>
            </a:lvl4pPr>
            <a:lvl5pPr marL="2057400" indent="-228600" defTabSz="812800" eaLnBrk="0" hangingPunct="0">
              <a:defRPr sz="1600">
                <a:solidFill>
                  <a:schemeClr val="tx1"/>
                </a:solidFill>
                <a:latin typeface="Arial" pitchFamily="34" charset="0"/>
              </a:defRPr>
            </a:lvl5pPr>
            <a:lvl6pPr marL="2514600" indent="-228600" defTabSz="812800" eaLnBrk="0" fontAlgn="base" hangingPunct="0">
              <a:spcBef>
                <a:spcPct val="0"/>
              </a:spcBef>
              <a:spcAft>
                <a:spcPct val="0"/>
              </a:spcAft>
              <a:defRPr sz="1600">
                <a:solidFill>
                  <a:schemeClr val="tx1"/>
                </a:solidFill>
                <a:latin typeface="Arial" pitchFamily="34" charset="0"/>
              </a:defRPr>
            </a:lvl6pPr>
            <a:lvl7pPr marL="2971800" indent="-228600" defTabSz="812800" eaLnBrk="0" fontAlgn="base" hangingPunct="0">
              <a:spcBef>
                <a:spcPct val="0"/>
              </a:spcBef>
              <a:spcAft>
                <a:spcPct val="0"/>
              </a:spcAft>
              <a:defRPr sz="1600">
                <a:solidFill>
                  <a:schemeClr val="tx1"/>
                </a:solidFill>
                <a:latin typeface="Arial" pitchFamily="34" charset="0"/>
              </a:defRPr>
            </a:lvl7pPr>
            <a:lvl8pPr marL="3429000" indent="-228600" defTabSz="812800" eaLnBrk="0" fontAlgn="base" hangingPunct="0">
              <a:spcBef>
                <a:spcPct val="0"/>
              </a:spcBef>
              <a:spcAft>
                <a:spcPct val="0"/>
              </a:spcAft>
              <a:defRPr sz="1600">
                <a:solidFill>
                  <a:schemeClr val="tx1"/>
                </a:solidFill>
                <a:latin typeface="Arial" pitchFamily="34" charset="0"/>
              </a:defRPr>
            </a:lvl8pPr>
            <a:lvl9pPr marL="3886200" indent="-228600" defTabSz="8128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ru-RU" smtClean="0">
              <a:solidFill>
                <a:srgbClr val="000000"/>
              </a:solidFill>
              <a:latin typeface="Calibri" pitchFamily="34" charset="0"/>
            </a:endParaRPr>
          </a:p>
        </p:txBody>
      </p:sp>
    </p:spTree>
    <p:extLst>
      <p:ext uri="{BB962C8B-B14F-4D97-AF65-F5344CB8AC3E}">
        <p14:creationId xmlns:p14="http://schemas.microsoft.com/office/powerpoint/2010/main" val="3177346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EA6D19-4F31-4676-8C60-BFF613961D73}"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E8D5DA-07B0-4D06-AC87-E6CA361AB328}" type="slidenum">
              <a:rPr lang="ru-RU" smtClean="0"/>
              <a:t>‹#›</a:t>
            </a:fld>
            <a:endParaRPr lang="ru-RU"/>
          </a:p>
        </p:txBody>
      </p:sp>
      <p:pic>
        <p:nvPicPr>
          <p:cNvPr id="7" name="Picture 2" descr="Z:\Projects\Текущие\Проектная\FNS_2012\_БРЭНДБУК\out\PPT\3_1_present_16.9-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423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EA6D19-4F31-4676-8C60-BFF613961D73}" type="datetimeFigureOut">
              <a:rPr lang="ru-RU" smtClean="0"/>
              <a:t>29.01.2025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a:defRPr/>
            </a:pPr>
            <a:fld id="{527BF629-4AEE-42FB-8D85-AB72413C1EA4}" type="slidenum">
              <a:rPr lang="ru-RU" altLang="ru-RU" smtClean="0"/>
              <a:pPr>
                <a:defRPr/>
              </a:pPr>
              <a:t>‹#›</a:t>
            </a:fld>
            <a:endParaRPr lang="ru-RU" altLang="ru-RU"/>
          </a:p>
        </p:txBody>
      </p:sp>
    </p:spTree>
    <p:extLst>
      <p:ext uri="{BB962C8B-B14F-4D97-AF65-F5344CB8AC3E}">
        <p14:creationId xmlns:p14="http://schemas.microsoft.com/office/powerpoint/2010/main" val="3054076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50841F7B-EF5E-4EEE-8B39-EA85DB627B07}" type="datetime1">
              <a:rPr lang="ru-RU" smtClean="0"/>
              <a:pPr>
                <a:defRPr/>
              </a:pPr>
              <a:t>29.01.2025</a:t>
            </a:fld>
            <a:endParaRPr lang="ru-RU" dirty="0"/>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fld id="{DEE8D5DA-07B0-4D06-AC87-E6CA361AB328}" type="slidenum">
              <a:rPr lang="ru-RU" smtClean="0"/>
              <a:t>‹#›</a:t>
            </a:fld>
            <a:endParaRPr lang="ru-RU"/>
          </a:p>
        </p:txBody>
      </p:sp>
    </p:spTree>
    <p:extLst>
      <p:ext uri="{BB962C8B-B14F-4D97-AF65-F5344CB8AC3E}">
        <p14:creationId xmlns:p14="http://schemas.microsoft.com/office/powerpoint/2010/main" val="9405663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EA6D19-4F31-4676-8C60-BFF613961D73}" type="datetimeFigureOut">
              <a:rPr lang="ru-RU" smtClean="0"/>
              <a:t>29.01.2025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a:defRPr/>
            </a:pPr>
            <a:fld id="{12C909E0-7DD3-4015-892F-BF1EB90F02BB}" type="slidenum">
              <a:rPr lang="ru-RU" altLang="ru-RU" smtClean="0"/>
              <a:pPr>
                <a:defRPr/>
              </a:pPr>
              <a:t>‹#›</a:t>
            </a:fld>
            <a:endParaRPr lang="ru-RU" altLang="ru-RU"/>
          </a:p>
        </p:txBody>
      </p:sp>
    </p:spTree>
    <p:extLst>
      <p:ext uri="{BB962C8B-B14F-4D97-AF65-F5344CB8AC3E}">
        <p14:creationId xmlns:p14="http://schemas.microsoft.com/office/powerpoint/2010/main" val="2846631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060BCE9-6B9D-4C5C-B754-9EBDC9741D8E}" type="datetime1">
              <a:rPr lang="ru-RU" smtClean="0"/>
              <a:pPr>
                <a:defRPr/>
              </a:pPr>
              <a:t>29.01.2025</a:t>
            </a:fld>
            <a:endParaRPr lang="ru-RU"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fld id="{DEE8D5DA-07B0-4D06-AC87-E6CA361AB328}" type="slidenum">
              <a:rPr lang="ru-RU" smtClean="0"/>
              <a:t>‹#›</a:t>
            </a:fld>
            <a:endParaRPr lang="ru-RU"/>
          </a:p>
        </p:txBody>
      </p:sp>
    </p:spTree>
    <p:extLst>
      <p:ext uri="{BB962C8B-B14F-4D97-AF65-F5344CB8AC3E}">
        <p14:creationId xmlns:p14="http://schemas.microsoft.com/office/powerpoint/2010/main" val="138770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3"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06A5B1A-41BA-43A7-AC73-1A6AC2539227}" type="datetime1">
              <a:rPr lang="ru-RU" smtClean="0"/>
              <a:pPr>
                <a:defRPr/>
              </a:pPr>
              <a:t>29.01.2025</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DEE8D5DA-07B0-4D06-AC87-E6CA361AB328}" type="slidenum">
              <a:rPr lang="ru-RU" smtClean="0"/>
              <a:t>‹#›</a:t>
            </a:fld>
            <a:endParaRPr lang="ru-RU"/>
          </a:p>
        </p:txBody>
      </p:sp>
    </p:spTree>
    <p:extLst>
      <p:ext uri="{BB962C8B-B14F-4D97-AF65-F5344CB8AC3E}">
        <p14:creationId xmlns:p14="http://schemas.microsoft.com/office/powerpoint/2010/main" val="1022078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7A1B63B-0011-42BD-B6FF-128A175D130C}" type="datetime1">
              <a:rPr lang="ru-RU" smtClean="0"/>
              <a:pPr>
                <a:defRPr/>
              </a:pPr>
              <a:t>29.01.2025</a:t>
            </a:fld>
            <a:endParaRPr lang="ru-RU" dirty="0"/>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CD3DCEC-A747-429E-990B-1FC0F667E5FC}" type="slidenum">
              <a:rPr lang="ru-RU" altLang="ru-RU" smtClean="0"/>
              <a:pPr>
                <a:defRPr/>
              </a:pPr>
              <a:t>‹#›</a:t>
            </a:fld>
            <a:endParaRPr lang="ru-RU" altLang="ru-RU"/>
          </a:p>
        </p:txBody>
      </p:sp>
    </p:spTree>
    <p:extLst>
      <p:ext uri="{BB962C8B-B14F-4D97-AF65-F5344CB8AC3E}">
        <p14:creationId xmlns:p14="http://schemas.microsoft.com/office/powerpoint/2010/main" val="37460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508" y="205214"/>
            <a:ext cx="3008181" cy="871469"/>
          </a:xfrm>
        </p:spPr>
        <p:txBody>
          <a:bodyPr anchor="b"/>
          <a:lstStyle>
            <a:lvl1pPr algn="l">
              <a:defRPr sz="1600" b="1"/>
            </a:lvl1pPr>
          </a:lstStyle>
          <a:p>
            <a:r>
              <a:rPr lang="ru-RU" smtClean="0"/>
              <a:t>Образец заголовка</a:t>
            </a:r>
            <a:endParaRPr lang="ru-RU"/>
          </a:p>
        </p:txBody>
      </p:sp>
      <p:sp>
        <p:nvSpPr>
          <p:cNvPr id="3" name="Объект 2"/>
          <p:cNvSpPr>
            <a:spLocks noGrp="1"/>
          </p:cNvSpPr>
          <p:nvPr>
            <p:ph idx="1"/>
          </p:nvPr>
        </p:nvSpPr>
        <p:spPr>
          <a:xfrm>
            <a:off x="3575618" y="205184"/>
            <a:ext cx="5110921" cy="4389739"/>
          </a:xfrm>
        </p:spPr>
        <p:txBody>
          <a:bodyPr/>
          <a:lstStyle>
            <a:lvl1pPr>
              <a:defRPr sz="25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508" y="1076656"/>
            <a:ext cx="3008181" cy="3518270"/>
          </a:xfrm>
        </p:spPr>
        <p:txBody>
          <a:bodyPr/>
          <a:lstStyle>
            <a:lvl1pPr marL="0" indent="0">
              <a:buNone/>
              <a:defRPr sz="1100"/>
            </a:lvl1pPr>
            <a:lvl2pPr marL="356168" indent="0">
              <a:buNone/>
              <a:defRPr sz="1000"/>
            </a:lvl2pPr>
            <a:lvl3pPr marL="712340" indent="0">
              <a:buNone/>
              <a:defRPr sz="800"/>
            </a:lvl3pPr>
            <a:lvl4pPr marL="1068524" indent="0">
              <a:buNone/>
              <a:defRPr sz="700"/>
            </a:lvl4pPr>
            <a:lvl5pPr marL="1424697" indent="0">
              <a:buNone/>
              <a:defRPr sz="700"/>
            </a:lvl5pPr>
            <a:lvl6pPr marL="1780872" indent="0">
              <a:buNone/>
              <a:defRPr sz="700"/>
            </a:lvl6pPr>
            <a:lvl7pPr marL="2137048" indent="0">
              <a:buNone/>
              <a:defRPr sz="700"/>
            </a:lvl7pPr>
            <a:lvl8pPr marL="2493220" indent="0">
              <a:buNone/>
              <a:defRPr sz="700"/>
            </a:lvl8pPr>
            <a:lvl9pPr marL="2849393"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454B2C7F-2279-4D93-BA6F-567208D54561}" type="slidenum">
              <a:rPr lang="ru-RU" altLang="ru-RU"/>
              <a:pPr>
                <a:defRPr/>
              </a:pPr>
              <a:t>‹#›</a:t>
            </a:fld>
            <a:endParaRPr lang="ru-RU" altLang="ru-RU"/>
          </a:p>
        </p:txBody>
      </p:sp>
    </p:spTree>
    <p:extLst>
      <p:ext uri="{BB962C8B-B14F-4D97-AF65-F5344CB8AC3E}">
        <p14:creationId xmlns:p14="http://schemas.microsoft.com/office/powerpoint/2010/main" val="3408551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0D2D552-9CA2-4E04-8831-4E210CCD7B2B}" type="datetime1">
              <a:rPr lang="ru-RU" smtClean="0"/>
              <a:pPr>
                <a:defRPr/>
              </a:pPr>
              <a:t>29.01.2025</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CA6BDC2-84BB-41E5-AF95-5F8DDA9A63A2}" type="slidenum">
              <a:rPr lang="ru-RU" altLang="ru-RU" smtClean="0"/>
              <a:pPr>
                <a:defRPr/>
              </a:pPr>
              <a:t>‹#›</a:t>
            </a:fld>
            <a:endParaRPr lang="ru-RU" altLang="ru-RU"/>
          </a:p>
        </p:txBody>
      </p:sp>
    </p:spTree>
    <p:extLst>
      <p:ext uri="{BB962C8B-B14F-4D97-AF65-F5344CB8AC3E}">
        <p14:creationId xmlns:p14="http://schemas.microsoft.com/office/powerpoint/2010/main" val="1390614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01B90834-939B-45F7-8A6B-821EB87678A3}" type="datetime1">
              <a:rPr lang="ru-RU" smtClean="0"/>
              <a:pPr>
                <a:defRPr/>
              </a:pPr>
              <a:t>29.01.2025</a:t>
            </a:fld>
            <a:endParaRPr lang="ru-RU" dirty="0"/>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E2C673C-59F8-46BB-8FBE-E4E0DBECD202}" type="slidenum">
              <a:rPr lang="ru-RU" altLang="ru-RU" smtClean="0"/>
              <a:pPr>
                <a:defRPr/>
              </a:pPr>
              <a:t>‹#›</a:t>
            </a:fld>
            <a:endParaRPr lang="ru-RU" altLang="ru-RU"/>
          </a:p>
        </p:txBody>
      </p:sp>
    </p:spTree>
    <p:extLst>
      <p:ext uri="{BB962C8B-B14F-4D97-AF65-F5344CB8AC3E}">
        <p14:creationId xmlns:p14="http://schemas.microsoft.com/office/powerpoint/2010/main" val="9430228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926144" y="3844928"/>
            <a:ext cx="9239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1" tIns="35662" rIns="71321" bIns="35662"/>
          <a:lstStyle>
            <a:lvl1pPr defTabSz="812800" eaLnBrk="0" hangingPunct="0">
              <a:defRPr sz="1600">
                <a:solidFill>
                  <a:schemeClr val="tx1"/>
                </a:solidFill>
                <a:latin typeface="Arial" pitchFamily="34" charset="0"/>
              </a:defRPr>
            </a:lvl1pPr>
            <a:lvl2pPr marL="742950" indent="-285750" defTabSz="812800" eaLnBrk="0" hangingPunct="0">
              <a:defRPr sz="1600">
                <a:solidFill>
                  <a:schemeClr val="tx1"/>
                </a:solidFill>
                <a:latin typeface="Arial" pitchFamily="34" charset="0"/>
              </a:defRPr>
            </a:lvl2pPr>
            <a:lvl3pPr marL="1143000" indent="-228600" defTabSz="812800" eaLnBrk="0" hangingPunct="0">
              <a:defRPr sz="1600">
                <a:solidFill>
                  <a:schemeClr val="tx1"/>
                </a:solidFill>
                <a:latin typeface="Arial" pitchFamily="34" charset="0"/>
              </a:defRPr>
            </a:lvl3pPr>
            <a:lvl4pPr marL="1600200" indent="-228600" defTabSz="812800" eaLnBrk="0" hangingPunct="0">
              <a:defRPr sz="1600">
                <a:solidFill>
                  <a:schemeClr val="tx1"/>
                </a:solidFill>
                <a:latin typeface="Arial" pitchFamily="34" charset="0"/>
              </a:defRPr>
            </a:lvl4pPr>
            <a:lvl5pPr marL="2057400" indent="-228600" defTabSz="812800" eaLnBrk="0" hangingPunct="0">
              <a:defRPr sz="1600">
                <a:solidFill>
                  <a:schemeClr val="tx1"/>
                </a:solidFill>
                <a:latin typeface="Arial" pitchFamily="34" charset="0"/>
              </a:defRPr>
            </a:lvl5pPr>
            <a:lvl6pPr marL="2514600" indent="-228600" defTabSz="812800" eaLnBrk="0" fontAlgn="base" hangingPunct="0">
              <a:spcBef>
                <a:spcPct val="0"/>
              </a:spcBef>
              <a:spcAft>
                <a:spcPct val="0"/>
              </a:spcAft>
              <a:defRPr sz="1600">
                <a:solidFill>
                  <a:schemeClr val="tx1"/>
                </a:solidFill>
                <a:latin typeface="Arial" pitchFamily="34" charset="0"/>
              </a:defRPr>
            </a:lvl6pPr>
            <a:lvl7pPr marL="2971800" indent="-228600" defTabSz="812800" eaLnBrk="0" fontAlgn="base" hangingPunct="0">
              <a:spcBef>
                <a:spcPct val="0"/>
              </a:spcBef>
              <a:spcAft>
                <a:spcPct val="0"/>
              </a:spcAft>
              <a:defRPr sz="1600">
                <a:solidFill>
                  <a:schemeClr val="tx1"/>
                </a:solidFill>
                <a:latin typeface="Arial" pitchFamily="34" charset="0"/>
              </a:defRPr>
            </a:lvl7pPr>
            <a:lvl8pPr marL="3429000" indent="-228600" defTabSz="812800" eaLnBrk="0" fontAlgn="base" hangingPunct="0">
              <a:spcBef>
                <a:spcPct val="0"/>
              </a:spcBef>
              <a:spcAft>
                <a:spcPct val="0"/>
              </a:spcAft>
              <a:defRPr sz="1600">
                <a:solidFill>
                  <a:schemeClr val="tx1"/>
                </a:solidFill>
                <a:latin typeface="Arial" pitchFamily="34" charset="0"/>
              </a:defRPr>
            </a:lvl8pPr>
            <a:lvl9pPr marL="3886200" indent="-228600" defTabSz="8128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ru-RU" smtClean="0">
              <a:solidFill>
                <a:srgbClr val="000000"/>
              </a:solidFill>
              <a:latin typeface="Calibri" pitchFamily="34" charset="0"/>
            </a:endParaRPr>
          </a:p>
        </p:txBody>
      </p:sp>
      <p:sp>
        <p:nvSpPr>
          <p:cNvPr id="3" name="Содержимое 2"/>
          <p:cNvSpPr>
            <a:spLocks noGrp="1"/>
          </p:cNvSpPr>
          <p:nvPr>
            <p:ph idx="1"/>
          </p:nvPr>
        </p:nvSpPr>
        <p:spPr>
          <a:xfrm>
            <a:off x="611188" y="1504987"/>
            <a:ext cx="7632700" cy="3206749"/>
          </a:xfrm>
        </p:spPr>
        <p:txBody>
          <a:bodyPr>
            <a:noAutofit/>
          </a:bodyPr>
          <a:lstStyle>
            <a:lvl1pPr marL="283561" indent="0">
              <a:buFontTx/>
              <a:buNone/>
              <a:defRPr b="1">
                <a:latin typeface="+mj-lt"/>
              </a:defRPr>
            </a:lvl1pPr>
            <a:lvl2pPr marL="281089" indent="2485">
              <a:defRPr>
                <a:latin typeface="+mj-lt"/>
              </a:defRPr>
            </a:lvl2pPr>
            <a:lvl3pPr marL="490356" indent="-203079">
              <a:tabLst/>
              <a:defRPr>
                <a:latin typeface="+mj-lt"/>
              </a:defRPr>
            </a:lvl3pPr>
            <a:lvl4pPr marL="0" indent="281089">
              <a:defRPr>
                <a:latin typeface="+mj-lt"/>
              </a:defRPr>
            </a:lvl4pPr>
            <a:lvl5pPr>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611189" y="558817"/>
            <a:ext cx="7548638" cy="946151"/>
          </a:xfrm>
        </p:spPr>
        <p:txBody>
          <a:bodyPr/>
          <a:lstStyle>
            <a:lvl1pPr marL="0" marR="0" indent="0" defTabSz="813603" rtl="0" eaLnBrk="1" fontAlgn="auto" latinLnBrk="0" hangingPunct="1">
              <a:lnSpc>
                <a:spcPct val="100000"/>
              </a:lnSpc>
              <a:spcBef>
                <a:spcPct val="0"/>
              </a:spcBef>
              <a:spcAft>
                <a:spcPts val="0"/>
              </a:spcAft>
              <a:tabLst/>
              <a:defRPr sz="4200"/>
            </a:lvl1pPr>
          </a:lstStyle>
          <a:p>
            <a:pPr lvl="0"/>
            <a:r>
              <a:rPr lang="ru-RU" noProof="0" smtClean="0"/>
              <a:t>Образец заголовка</a:t>
            </a:r>
            <a:endParaRPr lang="ru-RU" noProof="0" dirty="0" smtClean="0"/>
          </a:p>
        </p:txBody>
      </p:sp>
      <p:sp>
        <p:nvSpPr>
          <p:cNvPr id="5" name="Номер слайда 13"/>
          <p:cNvSpPr>
            <a:spLocks noGrp="1"/>
          </p:cNvSpPr>
          <p:nvPr>
            <p:ph type="sldNum" sz="quarter" idx="10"/>
          </p:nvPr>
        </p:nvSpPr>
        <p:spPr/>
        <p:txBody>
          <a:bodyPr/>
          <a:lstStyle>
            <a:lvl1pPr defTabSz="801688">
              <a:defRPr/>
            </a:lvl1pPr>
          </a:lstStyle>
          <a:p>
            <a:pPr>
              <a:defRPr/>
            </a:pPr>
            <a:fld id="{A62AD9B0-A7DC-452B-B0E1-F57CF33C38C4}" type="slidenum">
              <a:rPr lang="ru-RU" altLang="ru-RU"/>
              <a:pPr>
                <a:defRPr/>
              </a:pPr>
              <a:t>‹#›</a:t>
            </a:fld>
            <a:endParaRPr lang="ru-RU" altLang="ru-RU"/>
          </a:p>
        </p:txBody>
      </p:sp>
    </p:spTree>
    <p:extLst>
      <p:ext uri="{BB962C8B-B14F-4D97-AF65-F5344CB8AC3E}">
        <p14:creationId xmlns:p14="http://schemas.microsoft.com/office/powerpoint/2010/main" val="4916828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926144" y="3844928"/>
            <a:ext cx="9239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1" tIns="35662" rIns="71321" bIns="35662"/>
          <a:lstStyle>
            <a:lvl1pPr defTabSz="812800" eaLnBrk="0" hangingPunct="0">
              <a:defRPr sz="1600">
                <a:solidFill>
                  <a:schemeClr val="tx1"/>
                </a:solidFill>
                <a:latin typeface="Arial" pitchFamily="34" charset="0"/>
              </a:defRPr>
            </a:lvl1pPr>
            <a:lvl2pPr marL="742950" indent="-285750" defTabSz="812800" eaLnBrk="0" hangingPunct="0">
              <a:defRPr sz="1600">
                <a:solidFill>
                  <a:schemeClr val="tx1"/>
                </a:solidFill>
                <a:latin typeface="Arial" pitchFamily="34" charset="0"/>
              </a:defRPr>
            </a:lvl2pPr>
            <a:lvl3pPr marL="1143000" indent="-228600" defTabSz="812800" eaLnBrk="0" hangingPunct="0">
              <a:defRPr sz="1600">
                <a:solidFill>
                  <a:schemeClr val="tx1"/>
                </a:solidFill>
                <a:latin typeface="Arial" pitchFamily="34" charset="0"/>
              </a:defRPr>
            </a:lvl3pPr>
            <a:lvl4pPr marL="1600200" indent="-228600" defTabSz="812800" eaLnBrk="0" hangingPunct="0">
              <a:defRPr sz="1600">
                <a:solidFill>
                  <a:schemeClr val="tx1"/>
                </a:solidFill>
                <a:latin typeface="Arial" pitchFamily="34" charset="0"/>
              </a:defRPr>
            </a:lvl4pPr>
            <a:lvl5pPr marL="2057400" indent="-228600" defTabSz="812800" eaLnBrk="0" hangingPunct="0">
              <a:defRPr sz="1600">
                <a:solidFill>
                  <a:schemeClr val="tx1"/>
                </a:solidFill>
                <a:latin typeface="Arial" pitchFamily="34" charset="0"/>
              </a:defRPr>
            </a:lvl5pPr>
            <a:lvl6pPr marL="2514600" indent="-228600" defTabSz="812800" eaLnBrk="0" fontAlgn="base" hangingPunct="0">
              <a:spcBef>
                <a:spcPct val="0"/>
              </a:spcBef>
              <a:spcAft>
                <a:spcPct val="0"/>
              </a:spcAft>
              <a:defRPr sz="1600">
                <a:solidFill>
                  <a:schemeClr val="tx1"/>
                </a:solidFill>
                <a:latin typeface="Arial" pitchFamily="34" charset="0"/>
              </a:defRPr>
            </a:lvl6pPr>
            <a:lvl7pPr marL="2971800" indent="-228600" defTabSz="812800" eaLnBrk="0" fontAlgn="base" hangingPunct="0">
              <a:spcBef>
                <a:spcPct val="0"/>
              </a:spcBef>
              <a:spcAft>
                <a:spcPct val="0"/>
              </a:spcAft>
              <a:defRPr sz="1600">
                <a:solidFill>
                  <a:schemeClr val="tx1"/>
                </a:solidFill>
                <a:latin typeface="Arial" pitchFamily="34" charset="0"/>
              </a:defRPr>
            </a:lvl7pPr>
            <a:lvl8pPr marL="3429000" indent="-228600" defTabSz="812800" eaLnBrk="0" fontAlgn="base" hangingPunct="0">
              <a:spcBef>
                <a:spcPct val="0"/>
              </a:spcBef>
              <a:spcAft>
                <a:spcPct val="0"/>
              </a:spcAft>
              <a:defRPr sz="1600">
                <a:solidFill>
                  <a:schemeClr val="tx1"/>
                </a:solidFill>
                <a:latin typeface="Arial" pitchFamily="34" charset="0"/>
              </a:defRPr>
            </a:lvl8pPr>
            <a:lvl9pPr marL="3886200" indent="-228600" defTabSz="8128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ru-RU" smtClean="0">
              <a:solidFill>
                <a:srgbClr val="000000"/>
              </a:solidFill>
              <a:latin typeface="Calibri" pitchFamily="34" charset="0"/>
            </a:endParaRPr>
          </a:p>
        </p:txBody>
      </p:sp>
      <p:sp>
        <p:nvSpPr>
          <p:cNvPr id="3" name="Содержимое 2"/>
          <p:cNvSpPr>
            <a:spLocks noGrp="1"/>
          </p:cNvSpPr>
          <p:nvPr>
            <p:ph idx="1"/>
          </p:nvPr>
        </p:nvSpPr>
        <p:spPr>
          <a:xfrm>
            <a:off x="611188" y="1504987"/>
            <a:ext cx="7632700" cy="3206749"/>
          </a:xfrm>
        </p:spPr>
        <p:txBody>
          <a:bodyPr>
            <a:noAutofit/>
          </a:bodyPr>
          <a:lstStyle>
            <a:lvl1pPr marL="283561" indent="0">
              <a:buFontTx/>
              <a:buNone/>
              <a:defRPr b="1">
                <a:latin typeface="+mj-lt"/>
              </a:defRPr>
            </a:lvl1pPr>
            <a:lvl2pPr marL="281089" indent="2485">
              <a:defRPr>
                <a:latin typeface="+mj-lt"/>
              </a:defRPr>
            </a:lvl2pPr>
            <a:lvl3pPr marL="490356" indent="-203079">
              <a:tabLst/>
              <a:defRPr>
                <a:latin typeface="+mj-lt"/>
              </a:defRPr>
            </a:lvl3pPr>
            <a:lvl4pPr marL="0" indent="281089">
              <a:defRPr>
                <a:latin typeface="+mj-lt"/>
              </a:defRPr>
            </a:lvl4pPr>
            <a:lvl5pPr>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611216" y="558801"/>
            <a:ext cx="7632699" cy="946150"/>
          </a:xfrm>
        </p:spPr>
        <p:txBody>
          <a:bodyPr>
            <a:noAutofit/>
          </a:bodyPr>
          <a:lstStyle>
            <a:lvl1pPr marL="0" marR="0" indent="0" defTabSz="813603" rtl="0" eaLnBrk="1" fontAlgn="auto" latinLnBrk="0" hangingPunct="1">
              <a:lnSpc>
                <a:spcPct val="100000"/>
              </a:lnSpc>
              <a:spcBef>
                <a:spcPct val="0"/>
              </a:spcBef>
              <a:spcAft>
                <a:spcPts val="0"/>
              </a:spcAft>
              <a:tabLst/>
              <a:defRPr sz="4200"/>
            </a:lvl1pPr>
          </a:lstStyle>
          <a:p>
            <a:pPr lvl="0"/>
            <a:r>
              <a:rPr lang="ru-RU" noProof="0" smtClean="0"/>
              <a:t>Образец заголовка</a:t>
            </a:r>
            <a:endParaRPr lang="ru-RU" noProof="0" dirty="0" smtClean="0"/>
          </a:p>
        </p:txBody>
      </p:sp>
      <p:sp>
        <p:nvSpPr>
          <p:cNvPr id="5" name="Номер слайда 8"/>
          <p:cNvSpPr>
            <a:spLocks noGrp="1"/>
          </p:cNvSpPr>
          <p:nvPr>
            <p:ph type="sldNum" sz="quarter" idx="10"/>
          </p:nvPr>
        </p:nvSpPr>
        <p:spPr/>
        <p:txBody>
          <a:bodyPr/>
          <a:lstStyle>
            <a:lvl1pPr defTabSz="801688">
              <a:defRPr/>
            </a:lvl1pPr>
          </a:lstStyle>
          <a:p>
            <a:pPr>
              <a:defRPr/>
            </a:pPr>
            <a:fld id="{0FB36D6B-F53E-4BF6-B9D0-4D1B3C4BADB4}" type="slidenum">
              <a:rPr lang="ru-RU" altLang="ru-RU"/>
              <a:pPr>
                <a:defRPr/>
              </a:pPr>
              <a:t>‹#›</a:t>
            </a:fld>
            <a:endParaRPr lang="ru-RU" altLang="ru-RU"/>
          </a:p>
        </p:txBody>
      </p:sp>
    </p:spTree>
    <p:extLst>
      <p:ext uri="{BB962C8B-B14F-4D97-AF65-F5344CB8AC3E}">
        <p14:creationId xmlns:p14="http://schemas.microsoft.com/office/powerpoint/2010/main" val="10427469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16.9-0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611188" y="1504987"/>
            <a:ext cx="7632700" cy="3206749"/>
          </a:xfrm>
        </p:spPr>
        <p:txBody>
          <a:bodyPr>
            <a:noAutofit/>
          </a:bodyPr>
          <a:lstStyle>
            <a:lvl1pPr marL="283561" indent="0">
              <a:buFontTx/>
              <a:buNone/>
              <a:defRPr b="1">
                <a:latin typeface="+mj-lt"/>
              </a:defRPr>
            </a:lvl1pPr>
            <a:lvl2pPr marL="283561" indent="0">
              <a:defRPr>
                <a:latin typeface="+mj-lt"/>
              </a:defRPr>
            </a:lvl2pPr>
            <a:lvl3pPr marL="490356" indent="-203079">
              <a:defRPr>
                <a:latin typeface="+mj-lt"/>
              </a:defRPr>
            </a:lvl3pPr>
            <a:lvl4pPr marL="0" indent="281089">
              <a:defRPr>
                <a:latin typeface="+mj-lt"/>
              </a:defRPr>
            </a:lvl4pPr>
            <a:lvl5pPr marL="1119397"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611216" y="558801"/>
            <a:ext cx="7632699" cy="946150"/>
          </a:xfrm>
        </p:spPr>
        <p:txBody>
          <a:bodyPr>
            <a:noAutofit/>
          </a:bodyPr>
          <a:lstStyle>
            <a:lvl1pPr marL="0" marR="0" indent="0" defTabSz="813603" rtl="0" eaLnBrk="1" fontAlgn="auto" latinLnBrk="0" hangingPunct="1">
              <a:lnSpc>
                <a:spcPct val="100000"/>
              </a:lnSpc>
              <a:spcBef>
                <a:spcPct val="0"/>
              </a:spcBef>
              <a:spcAft>
                <a:spcPts val="0"/>
              </a:spcAft>
              <a:tabLst/>
              <a:defRPr sz="4200"/>
            </a:lvl1pPr>
          </a:lstStyle>
          <a:p>
            <a:pPr lvl="0"/>
            <a:r>
              <a:rPr lang="ru-RU" noProof="0" smtClean="0"/>
              <a:t>Образец заголовка</a:t>
            </a:r>
            <a:endParaRPr lang="ru-RU" noProof="0" dirty="0" smtClean="0"/>
          </a:p>
        </p:txBody>
      </p:sp>
      <p:sp>
        <p:nvSpPr>
          <p:cNvPr id="5" name="Номер слайда 6"/>
          <p:cNvSpPr>
            <a:spLocks noGrp="1"/>
          </p:cNvSpPr>
          <p:nvPr>
            <p:ph type="sldNum" sz="quarter" idx="10"/>
          </p:nvPr>
        </p:nvSpPr>
        <p:spPr/>
        <p:txBody>
          <a:bodyPr/>
          <a:lstStyle>
            <a:lvl1pPr defTabSz="801688">
              <a:defRPr/>
            </a:lvl1pPr>
          </a:lstStyle>
          <a:p>
            <a:pPr>
              <a:defRPr/>
            </a:pPr>
            <a:fld id="{EC83A644-2ED3-4BFB-8B34-F5AA872B1320}" type="slidenum">
              <a:rPr lang="ru-RU" altLang="ru-RU"/>
              <a:pPr>
                <a:defRPr/>
              </a:pPr>
              <a:t>‹#›</a:t>
            </a:fld>
            <a:endParaRPr lang="ru-RU" altLang="ru-RU"/>
          </a:p>
        </p:txBody>
      </p:sp>
    </p:spTree>
    <p:extLst>
      <p:ext uri="{BB962C8B-B14F-4D97-AF65-F5344CB8AC3E}">
        <p14:creationId xmlns:p14="http://schemas.microsoft.com/office/powerpoint/2010/main" val="2277518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16.9-0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611188" y="1504987"/>
            <a:ext cx="7632700" cy="3206749"/>
          </a:xfrm>
        </p:spPr>
        <p:txBody>
          <a:bodyPr>
            <a:noAutofit/>
          </a:bodyPr>
          <a:lstStyle>
            <a:lvl1pPr marL="283561" indent="0">
              <a:buFontTx/>
              <a:buNone/>
              <a:defRPr b="1">
                <a:latin typeface="+mj-lt"/>
              </a:defRPr>
            </a:lvl1pPr>
            <a:lvl2pPr marL="283561" indent="0">
              <a:defRPr>
                <a:latin typeface="+mj-lt"/>
              </a:defRPr>
            </a:lvl2pPr>
            <a:lvl3pPr marL="490356" indent="-203079">
              <a:defRPr>
                <a:latin typeface="+mj-lt"/>
              </a:defRPr>
            </a:lvl3pPr>
            <a:lvl4pPr marL="0" indent="281089">
              <a:defRPr>
                <a:latin typeface="+mj-lt"/>
              </a:defRPr>
            </a:lvl4pPr>
            <a:lvl5pPr marL="1119397"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611216" y="558801"/>
            <a:ext cx="7632699" cy="946150"/>
          </a:xfrm>
        </p:spPr>
        <p:txBody>
          <a:bodyPr>
            <a:noAutofit/>
          </a:bodyPr>
          <a:lstStyle>
            <a:lvl1pPr marL="0" marR="0" indent="0" defTabSz="813603" rtl="0" eaLnBrk="1" fontAlgn="auto" latinLnBrk="0" hangingPunct="1">
              <a:lnSpc>
                <a:spcPct val="100000"/>
              </a:lnSpc>
              <a:spcBef>
                <a:spcPct val="0"/>
              </a:spcBef>
              <a:spcAft>
                <a:spcPts val="0"/>
              </a:spcAft>
              <a:tabLst/>
              <a:defRPr sz="4200"/>
            </a:lvl1pPr>
          </a:lstStyle>
          <a:p>
            <a:pPr lvl="0"/>
            <a:r>
              <a:rPr lang="ru-RU" noProof="0" smtClean="0"/>
              <a:t>Образец заголовка</a:t>
            </a:r>
            <a:endParaRPr lang="ru-RU" noProof="0" dirty="0" smtClean="0"/>
          </a:p>
        </p:txBody>
      </p:sp>
      <p:sp>
        <p:nvSpPr>
          <p:cNvPr id="5" name="Номер слайда 6"/>
          <p:cNvSpPr>
            <a:spLocks noGrp="1"/>
          </p:cNvSpPr>
          <p:nvPr>
            <p:ph type="sldNum" sz="quarter" idx="10"/>
          </p:nvPr>
        </p:nvSpPr>
        <p:spPr/>
        <p:txBody>
          <a:bodyPr/>
          <a:lstStyle>
            <a:lvl1pPr defTabSz="801688">
              <a:defRPr/>
            </a:lvl1pPr>
          </a:lstStyle>
          <a:p>
            <a:pPr>
              <a:defRPr/>
            </a:pPr>
            <a:fld id="{0146727E-6025-419F-BFC0-3F6F048E1394}" type="slidenum">
              <a:rPr lang="ru-RU" altLang="ru-RU"/>
              <a:pPr>
                <a:defRPr/>
              </a:pPr>
              <a:t>‹#›</a:t>
            </a:fld>
            <a:endParaRPr lang="ru-RU" altLang="ru-RU"/>
          </a:p>
        </p:txBody>
      </p:sp>
    </p:spTree>
    <p:extLst>
      <p:ext uri="{BB962C8B-B14F-4D97-AF65-F5344CB8AC3E}">
        <p14:creationId xmlns:p14="http://schemas.microsoft.com/office/powerpoint/2010/main" val="311909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15" y="3600365"/>
            <a:ext cx="5486943" cy="425475"/>
          </a:xfrm>
        </p:spPr>
        <p:txBody>
          <a:bodyPr anchor="b"/>
          <a:lstStyle>
            <a:lvl1pPr algn="l">
              <a:defRPr sz="1600" b="1"/>
            </a:lvl1pPr>
          </a:lstStyle>
          <a:p>
            <a:r>
              <a:rPr lang="ru-RU" smtClean="0"/>
              <a:t>Образец заголовка</a:t>
            </a:r>
            <a:endParaRPr lang="ru-RU"/>
          </a:p>
        </p:txBody>
      </p:sp>
      <p:sp>
        <p:nvSpPr>
          <p:cNvPr id="3" name="Рисунок 2"/>
          <p:cNvSpPr>
            <a:spLocks noGrp="1"/>
          </p:cNvSpPr>
          <p:nvPr>
            <p:ph type="pic" idx="1"/>
          </p:nvPr>
        </p:nvSpPr>
        <p:spPr>
          <a:xfrm>
            <a:off x="1791915" y="460032"/>
            <a:ext cx="5486943" cy="3085236"/>
          </a:xfrm>
        </p:spPr>
        <p:txBody>
          <a:bodyPr/>
          <a:lstStyle>
            <a:lvl1pPr marL="0" indent="0">
              <a:buNone/>
              <a:defRPr sz="2500"/>
            </a:lvl1pPr>
            <a:lvl2pPr marL="356168" indent="0">
              <a:buNone/>
              <a:defRPr sz="2300"/>
            </a:lvl2pPr>
            <a:lvl3pPr marL="712340" indent="0">
              <a:buNone/>
              <a:defRPr sz="1900"/>
            </a:lvl3pPr>
            <a:lvl4pPr marL="1068524" indent="0">
              <a:buNone/>
              <a:defRPr sz="1600"/>
            </a:lvl4pPr>
            <a:lvl5pPr marL="1424697" indent="0">
              <a:buNone/>
              <a:defRPr sz="1600"/>
            </a:lvl5pPr>
            <a:lvl6pPr marL="1780872" indent="0">
              <a:buNone/>
              <a:defRPr sz="1600"/>
            </a:lvl6pPr>
            <a:lvl7pPr marL="2137048" indent="0">
              <a:buNone/>
              <a:defRPr sz="1600"/>
            </a:lvl7pPr>
            <a:lvl8pPr marL="2493220" indent="0">
              <a:buNone/>
              <a:defRPr sz="1600"/>
            </a:lvl8pPr>
            <a:lvl9pPr marL="2849393" indent="0">
              <a:buNone/>
              <a:defRPr sz="1600"/>
            </a:lvl9pPr>
          </a:lstStyle>
          <a:p>
            <a:pPr lvl="0"/>
            <a:endParaRPr lang="ru-RU" noProof="0" dirty="0"/>
          </a:p>
        </p:txBody>
      </p:sp>
      <p:sp>
        <p:nvSpPr>
          <p:cNvPr id="4" name="Текст 3"/>
          <p:cNvSpPr>
            <a:spLocks noGrp="1"/>
          </p:cNvSpPr>
          <p:nvPr>
            <p:ph type="body" sz="half" idx="2"/>
          </p:nvPr>
        </p:nvSpPr>
        <p:spPr>
          <a:xfrm>
            <a:off x="1791915" y="4025840"/>
            <a:ext cx="5486943" cy="603657"/>
          </a:xfrm>
        </p:spPr>
        <p:txBody>
          <a:bodyPr/>
          <a:lstStyle>
            <a:lvl1pPr marL="0" indent="0">
              <a:buNone/>
              <a:defRPr sz="1100"/>
            </a:lvl1pPr>
            <a:lvl2pPr marL="356168" indent="0">
              <a:buNone/>
              <a:defRPr sz="1000"/>
            </a:lvl2pPr>
            <a:lvl3pPr marL="712340" indent="0">
              <a:buNone/>
              <a:defRPr sz="800"/>
            </a:lvl3pPr>
            <a:lvl4pPr marL="1068524" indent="0">
              <a:buNone/>
              <a:defRPr sz="700"/>
            </a:lvl4pPr>
            <a:lvl5pPr marL="1424697" indent="0">
              <a:buNone/>
              <a:defRPr sz="700"/>
            </a:lvl5pPr>
            <a:lvl6pPr marL="1780872" indent="0">
              <a:buNone/>
              <a:defRPr sz="700"/>
            </a:lvl6pPr>
            <a:lvl7pPr marL="2137048" indent="0">
              <a:buNone/>
              <a:defRPr sz="700"/>
            </a:lvl7pPr>
            <a:lvl8pPr marL="2493220" indent="0">
              <a:buNone/>
              <a:defRPr sz="700"/>
            </a:lvl8pPr>
            <a:lvl9pPr marL="2849393" indent="0">
              <a:buNone/>
              <a:defRPr sz="7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4505E15A-CDDB-4972-B5F9-238EBECD5388}" type="slidenum">
              <a:rPr lang="ru-RU" altLang="ru-RU"/>
              <a:pPr>
                <a:defRPr/>
              </a:pPr>
              <a:t>‹#›</a:t>
            </a:fld>
            <a:endParaRPr lang="ru-RU" altLang="ru-RU"/>
          </a:p>
        </p:txBody>
      </p:sp>
    </p:spTree>
    <p:extLst>
      <p:ext uri="{BB962C8B-B14F-4D97-AF65-F5344CB8AC3E}">
        <p14:creationId xmlns:p14="http://schemas.microsoft.com/office/powerpoint/2010/main" val="78046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 y="2"/>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1"/>
          <p:cNvSpPr>
            <a:spLocks noGrp="1"/>
          </p:cNvSpPr>
          <p:nvPr>
            <p:ph type="title"/>
          </p:nvPr>
        </p:nvSpPr>
        <p:spPr bwMode="auto">
          <a:xfrm>
            <a:off x="815981" y="366716"/>
            <a:ext cx="73437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64" tIns="40632" rIns="81264" bIns="40632" numCol="1" anchor="ctr" anchorCtr="0" compatLnSpc="1">
            <a:prstTxWarp prst="textNoShape">
              <a:avLst/>
            </a:prstTxWarp>
          </a:bodyPr>
          <a:lstStyle/>
          <a:p>
            <a:pPr lvl="0"/>
            <a:r>
              <a:rPr lang="ru-RU" altLang="ru-RU" smtClean="0"/>
              <a:t>Образец заголовка</a:t>
            </a:r>
          </a:p>
        </p:txBody>
      </p:sp>
      <p:sp>
        <p:nvSpPr>
          <p:cNvPr id="2052" name="Текст 2"/>
          <p:cNvSpPr>
            <a:spLocks noGrp="1"/>
          </p:cNvSpPr>
          <p:nvPr>
            <p:ph type="body" idx="1"/>
          </p:nvPr>
        </p:nvSpPr>
        <p:spPr bwMode="auto">
          <a:xfrm>
            <a:off x="815981" y="1200150"/>
            <a:ext cx="73437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64" tIns="40632" rIns="81264" bIns="4063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Номер слайда 13"/>
          <p:cNvSpPr>
            <a:spLocks noGrp="1"/>
          </p:cNvSpPr>
          <p:nvPr>
            <p:ph type="sldNum" sz="quarter" idx="4"/>
          </p:nvPr>
        </p:nvSpPr>
        <p:spPr>
          <a:xfrm>
            <a:off x="8324856" y="4530725"/>
            <a:ext cx="619125" cy="474663"/>
          </a:xfrm>
          <a:prstGeom prst="rect">
            <a:avLst/>
          </a:prstGeom>
        </p:spPr>
        <p:txBody>
          <a:bodyPr vert="horz" wrap="square" lIns="81264" tIns="40632" rIns="81264" bIns="40632" numCol="1" anchor="ctr" anchorCtr="0" compatLnSpc="1">
            <a:prstTxWarp prst="textNoShape">
              <a:avLst/>
            </a:prstTxWarp>
            <a:normAutofit/>
          </a:bodyPr>
          <a:lstStyle>
            <a:lvl1pPr algn="ctr" defTabSz="811213" eaLnBrk="1" hangingPunct="1">
              <a:lnSpc>
                <a:spcPts val="1875"/>
              </a:lnSpc>
              <a:defRPr sz="2100">
                <a:solidFill>
                  <a:srgbClr val="FFFFFF"/>
                </a:solidFill>
                <a:latin typeface="Calibri" panose="020F0502020204030204" pitchFamily="34" charset="0"/>
              </a:defRPr>
            </a:lvl1pPr>
          </a:lstStyle>
          <a:p>
            <a:pPr>
              <a:defRPr/>
            </a:pPr>
            <a:fld id="{6CA26EF8-6CD0-4A2E-BFDA-D8BFF64C340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8882" r:id="rId1"/>
    <p:sldLayoutId id="2147488883" r:id="rId2"/>
    <p:sldLayoutId id="2147488884" r:id="rId3"/>
    <p:sldLayoutId id="2147488885" r:id="rId4"/>
    <p:sldLayoutId id="2147488886" r:id="rId5"/>
    <p:sldLayoutId id="2147488887" r:id="rId6"/>
    <p:sldLayoutId id="2147488888" r:id="rId7"/>
    <p:sldLayoutId id="2147488889" r:id="rId8"/>
    <p:sldLayoutId id="2147488890" r:id="rId9"/>
    <p:sldLayoutId id="2147488891" r:id="rId10"/>
    <p:sldLayoutId id="2147488892" r:id="rId11"/>
    <p:sldLayoutId id="2147488893" r:id="rId12"/>
    <p:sldLayoutId id="2147488894" r:id="rId13"/>
    <p:sldLayoutId id="2147488895" r:id="rId14"/>
  </p:sldLayoutIdLst>
  <p:hf hdr="0" ftr="0" dt="0"/>
  <p:txStyles>
    <p:titleStyle>
      <a:lvl1pPr algn="l" defTabSz="811213" rtl="0" eaLnBrk="0" fontAlgn="base" hangingPunct="0">
        <a:lnSpc>
          <a:spcPts val="4063"/>
        </a:lnSpc>
        <a:spcBef>
          <a:spcPct val="0"/>
        </a:spcBef>
        <a:spcAft>
          <a:spcPct val="0"/>
        </a:spcAft>
        <a:defRPr sz="3300" b="1">
          <a:solidFill>
            <a:srgbClr val="005AA9"/>
          </a:solidFill>
          <a:latin typeface="+mj-lt"/>
          <a:ea typeface="+mj-ea"/>
          <a:cs typeface="+mj-cs"/>
        </a:defRPr>
      </a:lvl1pPr>
      <a:lvl2pPr algn="l" defTabSz="811213" rtl="0" eaLnBrk="0" fontAlgn="base" hangingPunct="0">
        <a:lnSpc>
          <a:spcPts val="4063"/>
        </a:lnSpc>
        <a:spcBef>
          <a:spcPct val="0"/>
        </a:spcBef>
        <a:spcAft>
          <a:spcPct val="0"/>
        </a:spcAft>
        <a:defRPr sz="3300" b="1">
          <a:solidFill>
            <a:srgbClr val="005AA9"/>
          </a:solidFill>
          <a:latin typeface="Calibri" pitchFamily="34" charset="0"/>
        </a:defRPr>
      </a:lvl2pPr>
      <a:lvl3pPr algn="l" defTabSz="811213" rtl="0" eaLnBrk="0" fontAlgn="base" hangingPunct="0">
        <a:lnSpc>
          <a:spcPts val="4063"/>
        </a:lnSpc>
        <a:spcBef>
          <a:spcPct val="0"/>
        </a:spcBef>
        <a:spcAft>
          <a:spcPct val="0"/>
        </a:spcAft>
        <a:defRPr sz="3300" b="1">
          <a:solidFill>
            <a:srgbClr val="005AA9"/>
          </a:solidFill>
          <a:latin typeface="Calibri" pitchFamily="34" charset="0"/>
        </a:defRPr>
      </a:lvl3pPr>
      <a:lvl4pPr algn="l" defTabSz="811213" rtl="0" eaLnBrk="0" fontAlgn="base" hangingPunct="0">
        <a:lnSpc>
          <a:spcPts val="4063"/>
        </a:lnSpc>
        <a:spcBef>
          <a:spcPct val="0"/>
        </a:spcBef>
        <a:spcAft>
          <a:spcPct val="0"/>
        </a:spcAft>
        <a:defRPr sz="3300" b="1">
          <a:solidFill>
            <a:srgbClr val="005AA9"/>
          </a:solidFill>
          <a:latin typeface="Calibri" pitchFamily="34" charset="0"/>
        </a:defRPr>
      </a:lvl4pPr>
      <a:lvl5pPr algn="l" defTabSz="811213" rtl="0" eaLnBrk="0" fontAlgn="base" hangingPunct="0">
        <a:lnSpc>
          <a:spcPts val="4063"/>
        </a:lnSpc>
        <a:spcBef>
          <a:spcPct val="0"/>
        </a:spcBef>
        <a:spcAft>
          <a:spcPct val="0"/>
        </a:spcAft>
        <a:defRPr sz="3300" b="1">
          <a:solidFill>
            <a:srgbClr val="005AA9"/>
          </a:solidFill>
          <a:latin typeface="Calibri" pitchFamily="34" charset="0"/>
        </a:defRPr>
      </a:lvl5pPr>
      <a:lvl6pPr marL="356168" algn="l" defTabSz="812521" rtl="0" eaLnBrk="0" fontAlgn="base" hangingPunct="0">
        <a:lnSpc>
          <a:spcPts val="4062"/>
        </a:lnSpc>
        <a:spcBef>
          <a:spcPct val="0"/>
        </a:spcBef>
        <a:spcAft>
          <a:spcPct val="0"/>
        </a:spcAft>
        <a:defRPr sz="3300" b="1">
          <a:solidFill>
            <a:srgbClr val="005AA9"/>
          </a:solidFill>
          <a:latin typeface="Calibri" pitchFamily="34" charset="0"/>
        </a:defRPr>
      </a:lvl6pPr>
      <a:lvl7pPr marL="712340" algn="l" defTabSz="812521" rtl="0" eaLnBrk="0" fontAlgn="base" hangingPunct="0">
        <a:lnSpc>
          <a:spcPts val="4062"/>
        </a:lnSpc>
        <a:spcBef>
          <a:spcPct val="0"/>
        </a:spcBef>
        <a:spcAft>
          <a:spcPct val="0"/>
        </a:spcAft>
        <a:defRPr sz="3300" b="1">
          <a:solidFill>
            <a:srgbClr val="005AA9"/>
          </a:solidFill>
          <a:latin typeface="Calibri" pitchFamily="34" charset="0"/>
        </a:defRPr>
      </a:lvl7pPr>
      <a:lvl8pPr marL="1068524" algn="l" defTabSz="812521" rtl="0" eaLnBrk="0" fontAlgn="base" hangingPunct="0">
        <a:lnSpc>
          <a:spcPts val="4062"/>
        </a:lnSpc>
        <a:spcBef>
          <a:spcPct val="0"/>
        </a:spcBef>
        <a:spcAft>
          <a:spcPct val="0"/>
        </a:spcAft>
        <a:defRPr sz="3300" b="1">
          <a:solidFill>
            <a:srgbClr val="005AA9"/>
          </a:solidFill>
          <a:latin typeface="Calibri" pitchFamily="34" charset="0"/>
        </a:defRPr>
      </a:lvl8pPr>
      <a:lvl9pPr marL="1424697" algn="l" defTabSz="812521" rtl="0" eaLnBrk="0" fontAlgn="base" hangingPunct="0">
        <a:lnSpc>
          <a:spcPts val="4062"/>
        </a:lnSpc>
        <a:spcBef>
          <a:spcPct val="0"/>
        </a:spcBef>
        <a:spcAft>
          <a:spcPct val="0"/>
        </a:spcAft>
        <a:defRPr sz="3300" b="1">
          <a:solidFill>
            <a:srgbClr val="005AA9"/>
          </a:solidFill>
          <a:latin typeface="Calibri" pitchFamily="34" charset="0"/>
        </a:defRPr>
      </a:lvl9pPr>
    </p:titleStyle>
    <p:bodyStyle>
      <a:lvl1pPr marL="282575" indent="-282575" algn="l" defTabSz="811213" rtl="0" eaLnBrk="0" fontAlgn="base" hangingPunct="0">
        <a:spcBef>
          <a:spcPct val="20000"/>
        </a:spcBef>
        <a:spcAft>
          <a:spcPct val="0"/>
        </a:spcAft>
        <a:buFont typeface="+mj-lt"/>
        <a:defRPr sz="2900">
          <a:solidFill>
            <a:srgbClr val="005AA9"/>
          </a:solidFill>
          <a:latin typeface="+mn-lt"/>
          <a:ea typeface="+mn-ea"/>
          <a:cs typeface="+mn-cs"/>
        </a:defRPr>
      </a:lvl1pPr>
      <a:lvl2pPr marL="282575" indent="71438" algn="l" defTabSz="811213" rtl="0" eaLnBrk="0" fontAlgn="base" hangingPunct="0">
        <a:spcBef>
          <a:spcPct val="20000"/>
        </a:spcBef>
        <a:spcAft>
          <a:spcPct val="0"/>
        </a:spcAft>
        <a:buFont typeface="Arial" panose="020B0604020202020204" pitchFamily="34" charset="0"/>
        <a:defRPr sz="1900">
          <a:solidFill>
            <a:srgbClr val="504F53"/>
          </a:solidFill>
          <a:latin typeface="+mn-lt"/>
        </a:defRPr>
      </a:lvl2pPr>
      <a:lvl3pPr marL="554038" indent="-201613" algn="l" defTabSz="811213" rtl="0" eaLnBrk="0" fontAlgn="base" hangingPunct="0">
        <a:spcBef>
          <a:spcPct val="20000"/>
        </a:spcBef>
        <a:spcAft>
          <a:spcPct val="0"/>
        </a:spcAft>
        <a:buFont typeface="Arial" panose="020B0604020202020204" pitchFamily="34" charset="0"/>
        <a:buChar char="•"/>
        <a:defRPr sz="1900">
          <a:solidFill>
            <a:srgbClr val="504F53"/>
          </a:solidFill>
          <a:latin typeface="+mn-lt"/>
        </a:defRPr>
      </a:lvl3pPr>
      <a:lvl4pPr marL="1246188" indent="-965200" algn="just" defTabSz="811213" rtl="0" eaLnBrk="0" fontAlgn="base" hangingPunct="0">
        <a:lnSpc>
          <a:spcPts val="1413"/>
        </a:lnSpc>
        <a:spcBef>
          <a:spcPts val="313"/>
        </a:spcBef>
        <a:spcAft>
          <a:spcPct val="0"/>
        </a:spcAft>
        <a:buFont typeface="Arial" panose="020B0604020202020204" pitchFamily="34" charset="0"/>
        <a:defRPr sz="1300">
          <a:solidFill>
            <a:srgbClr val="504F53"/>
          </a:solidFill>
          <a:latin typeface="+mn-lt"/>
        </a:defRPr>
      </a:lvl4pPr>
      <a:lvl5pPr marL="1117600" indent="306388" algn="l" defTabSz="811213" rtl="0" eaLnBrk="0" fontAlgn="base" hangingPunct="0">
        <a:lnSpc>
          <a:spcPts val="1413"/>
        </a:lnSpc>
        <a:spcBef>
          <a:spcPts val="313"/>
        </a:spcBef>
        <a:spcAft>
          <a:spcPct val="0"/>
        </a:spcAft>
        <a:buFont typeface="Arial" panose="020B0604020202020204" pitchFamily="34" charset="0"/>
        <a:defRPr sz="1100">
          <a:solidFill>
            <a:srgbClr val="8D8C90"/>
          </a:solidFill>
          <a:latin typeface="+mn-lt"/>
        </a:defRPr>
      </a:lvl5pPr>
      <a:lvl6pPr marL="1474165" indent="306708" algn="l" defTabSz="812521" rtl="0" eaLnBrk="0" fontAlgn="base" hangingPunct="0">
        <a:lnSpc>
          <a:spcPts val="1409"/>
        </a:lnSpc>
        <a:spcBef>
          <a:spcPts val="313"/>
        </a:spcBef>
        <a:spcAft>
          <a:spcPct val="0"/>
        </a:spcAft>
        <a:buFont typeface="Arial" pitchFamily="34" charset="0"/>
        <a:defRPr sz="1100">
          <a:solidFill>
            <a:srgbClr val="8D8C90"/>
          </a:solidFill>
          <a:latin typeface="+mn-lt"/>
        </a:defRPr>
      </a:lvl6pPr>
      <a:lvl7pPr marL="1830338" indent="306708" algn="l" defTabSz="812521" rtl="0" eaLnBrk="0" fontAlgn="base" hangingPunct="0">
        <a:lnSpc>
          <a:spcPts val="1409"/>
        </a:lnSpc>
        <a:spcBef>
          <a:spcPts val="313"/>
        </a:spcBef>
        <a:spcAft>
          <a:spcPct val="0"/>
        </a:spcAft>
        <a:buFont typeface="Arial" pitchFamily="34" charset="0"/>
        <a:defRPr sz="1100">
          <a:solidFill>
            <a:srgbClr val="8D8C90"/>
          </a:solidFill>
          <a:latin typeface="+mn-lt"/>
        </a:defRPr>
      </a:lvl7pPr>
      <a:lvl8pPr marL="2186515" indent="306708" algn="l" defTabSz="812521" rtl="0" eaLnBrk="0" fontAlgn="base" hangingPunct="0">
        <a:lnSpc>
          <a:spcPts val="1409"/>
        </a:lnSpc>
        <a:spcBef>
          <a:spcPts val="313"/>
        </a:spcBef>
        <a:spcAft>
          <a:spcPct val="0"/>
        </a:spcAft>
        <a:buFont typeface="Arial" pitchFamily="34" charset="0"/>
        <a:defRPr sz="1100">
          <a:solidFill>
            <a:srgbClr val="8D8C90"/>
          </a:solidFill>
          <a:latin typeface="+mn-lt"/>
        </a:defRPr>
      </a:lvl8pPr>
      <a:lvl9pPr marL="2542693" indent="306708" algn="l" defTabSz="812521" rtl="0" eaLnBrk="0" fontAlgn="base" hangingPunct="0">
        <a:lnSpc>
          <a:spcPts val="1409"/>
        </a:lnSpc>
        <a:spcBef>
          <a:spcPts val="313"/>
        </a:spcBef>
        <a:spcAft>
          <a:spcPct val="0"/>
        </a:spcAft>
        <a:buFont typeface="Arial" pitchFamily="34" charset="0"/>
        <a:defRPr sz="1100">
          <a:solidFill>
            <a:srgbClr val="8D8C90"/>
          </a:solidFill>
          <a:latin typeface="+mn-lt"/>
        </a:defRPr>
      </a:lvl9pPr>
    </p:bodyStyle>
    <p:otherStyle>
      <a:defPPr>
        <a:defRPr lang="ru-RU"/>
      </a:defPPr>
      <a:lvl1pPr marL="0" algn="l" defTabSz="712340" rtl="0" eaLnBrk="1" latinLnBrk="0" hangingPunct="1">
        <a:defRPr sz="1400" kern="1200">
          <a:solidFill>
            <a:schemeClr val="tx1"/>
          </a:solidFill>
          <a:latin typeface="+mn-lt"/>
          <a:ea typeface="+mn-ea"/>
          <a:cs typeface="+mn-cs"/>
        </a:defRPr>
      </a:lvl1pPr>
      <a:lvl2pPr marL="356168" algn="l" defTabSz="712340" rtl="0" eaLnBrk="1" latinLnBrk="0" hangingPunct="1">
        <a:defRPr sz="1400" kern="1200">
          <a:solidFill>
            <a:schemeClr val="tx1"/>
          </a:solidFill>
          <a:latin typeface="+mn-lt"/>
          <a:ea typeface="+mn-ea"/>
          <a:cs typeface="+mn-cs"/>
        </a:defRPr>
      </a:lvl2pPr>
      <a:lvl3pPr marL="712340" algn="l" defTabSz="712340" rtl="0" eaLnBrk="1" latinLnBrk="0" hangingPunct="1">
        <a:defRPr sz="1400" kern="1200">
          <a:solidFill>
            <a:schemeClr val="tx1"/>
          </a:solidFill>
          <a:latin typeface="+mn-lt"/>
          <a:ea typeface="+mn-ea"/>
          <a:cs typeface="+mn-cs"/>
        </a:defRPr>
      </a:lvl3pPr>
      <a:lvl4pPr marL="1068524" algn="l" defTabSz="712340" rtl="0" eaLnBrk="1" latinLnBrk="0" hangingPunct="1">
        <a:defRPr sz="1400" kern="1200">
          <a:solidFill>
            <a:schemeClr val="tx1"/>
          </a:solidFill>
          <a:latin typeface="+mn-lt"/>
          <a:ea typeface="+mn-ea"/>
          <a:cs typeface="+mn-cs"/>
        </a:defRPr>
      </a:lvl4pPr>
      <a:lvl5pPr marL="1424697" algn="l" defTabSz="712340" rtl="0" eaLnBrk="1" latinLnBrk="0" hangingPunct="1">
        <a:defRPr sz="1400" kern="1200">
          <a:solidFill>
            <a:schemeClr val="tx1"/>
          </a:solidFill>
          <a:latin typeface="+mn-lt"/>
          <a:ea typeface="+mn-ea"/>
          <a:cs typeface="+mn-cs"/>
        </a:defRPr>
      </a:lvl5pPr>
      <a:lvl6pPr marL="1780872" algn="l" defTabSz="712340" rtl="0" eaLnBrk="1" latinLnBrk="0" hangingPunct="1">
        <a:defRPr sz="1400" kern="1200">
          <a:solidFill>
            <a:schemeClr val="tx1"/>
          </a:solidFill>
          <a:latin typeface="+mn-lt"/>
          <a:ea typeface="+mn-ea"/>
          <a:cs typeface="+mn-cs"/>
        </a:defRPr>
      </a:lvl6pPr>
      <a:lvl7pPr marL="2137048" algn="l" defTabSz="712340" rtl="0" eaLnBrk="1" latinLnBrk="0" hangingPunct="1">
        <a:defRPr sz="1400" kern="1200">
          <a:solidFill>
            <a:schemeClr val="tx1"/>
          </a:solidFill>
          <a:latin typeface="+mn-lt"/>
          <a:ea typeface="+mn-ea"/>
          <a:cs typeface="+mn-cs"/>
        </a:defRPr>
      </a:lvl7pPr>
      <a:lvl8pPr marL="2493220" algn="l" defTabSz="712340" rtl="0" eaLnBrk="1" latinLnBrk="0" hangingPunct="1">
        <a:defRPr sz="1400" kern="1200">
          <a:solidFill>
            <a:schemeClr val="tx1"/>
          </a:solidFill>
          <a:latin typeface="+mn-lt"/>
          <a:ea typeface="+mn-ea"/>
          <a:cs typeface="+mn-cs"/>
        </a:defRPr>
      </a:lvl8pPr>
      <a:lvl9pPr marL="2849393" algn="l" defTabSz="71234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Z:\Projects\Текущие\Проектная\FNS_2012\_БРЭНДБУК\out\PPT\3_1_present_A4-0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 y="2"/>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Заголовок 1"/>
          <p:cNvSpPr>
            <a:spLocks noGrp="1"/>
          </p:cNvSpPr>
          <p:nvPr>
            <p:ph type="title"/>
          </p:nvPr>
        </p:nvSpPr>
        <p:spPr bwMode="auto">
          <a:xfrm>
            <a:off x="815981" y="366716"/>
            <a:ext cx="73437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300" tIns="40650" rIns="81300" bIns="40650" numCol="1" anchor="ctr" anchorCtr="0" compatLnSpc="1">
            <a:prstTxWarp prst="textNoShape">
              <a:avLst/>
            </a:prstTxWarp>
          </a:bodyPr>
          <a:lstStyle/>
          <a:p>
            <a:pPr lvl="0"/>
            <a:r>
              <a:rPr lang="ru-RU" altLang="ru-RU" smtClean="0"/>
              <a:t>Образец заголовка</a:t>
            </a:r>
          </a:p>
        </p:txBody>
      </p:sp>
      <p:sp>
        <p:nvSpPr>
          <p:cNvPr id="3076" name="Текст 2"/>
          <p:cNvSpPr>
            <a:spLocks noGrp="1"/>
          </p:cNvSpPr>
          <p:nvPr>
            <p:ph type="body" idx="1"/>
          </p:nvPr>
        </p:nvSpPr>
        <p:spPr bwMode="auto">
          <a:xfrm>
            <a:off x="815981" y="1200150"/>
            <a:ext cx="73437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300" tIns="40650" rIns="81300" bIns="4065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Номер слайда 13"/>
          <p:cNvSpPr>
            <a:spLocks noGrp="1"/>
          </p:cNvSpPr>
          <p:nvPr>
            <p:ph type="sldNum" sz="quarter" idx="4"/>
          </p:nvPr>
        </p:nvSpPr>
        <p:spPr>
          <a:xfrm>
            <a:off x="8324856" y="4530725"/>
            <a:ext cx="619125" cy="474663"/>
          </a:xfrm>
          <a:prstGeom prst="rect">
            <a:avLst/>
          </a:prstGeom>
        </p:spPr>
        <p:txBody>
          <a:bodyPr vert="horz" wrap="square" lIns="81300" tIns="40650" rIns="81300" bIns="40650" numCol="1" anchor="ctr" anchorCtr="0" compatLnSpc="1">
            <a:prstTxWarp prst="textNoShape">
              <a:avLst/>
            </a:prstTxWarp>
            <a:normAutofit/>
          </a:bodyPr>
          <a:lstStyle>
            <a:lvl1pPr algn="ctr" defTabSz="812800" eaLnBrk="1" hangingPunct="1">
              <a:lnSpc>
                <a:spcPts val="1875"/>
              </a:lnSpc>
              <a:defRPr sz="2100">
                <a:solidFill>
                  <a:srgbClr val="FFFFFF"/>
                </a:solidFill>
                <a:latin typeface="Calibri" panose="020F0502020204030204" pitchFamily="34" charset="0"/>
              </a:defRPr>
            </a:lvl1pPr>
          </a:lstStyle>
          <a:p>
            <a:pPr>
              <a:defRPr/>
            </a:pPr>
            <a:fld id="{75DF5CE6-58B0-4B19-A23E-ED40D66AABF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8896" r:id="rId1"/>
    <p:sldLayoutId id="2147488897" r:id="rId2"/>
    <p:sldLayoutId id="2147488898" r:id="rId3"/>
    <p:sldLayoutId id="2147488899" r:id="rId4"/>
    <p:sldLayoutId id="2147488900" r:id="rId5"/>
    <p:sldLayoutId id="2147488901" r:id="rId6"/>
    <p:sldLayoutId id="2147488902" r:id="rId7"/>
    <p:sldLayoutId id="2147488903" r:id="rId8"/>
    <p:sldLayoutId id="2147488904" r:id="rId9"/>
    <p:sldLayoutId id="2147488905" r:id="rId10"/>
    <p:sldLayoutId id="2147488906" r:id="rId11"/>
    <p:sldLayoutId id="2147488907" r:id="rId12"/>
    <p:sldLayoutId id="2147488908" r:id="rId13"/>
    <p:sldLayoutId id="2147488909" r:id="rId14"/>
  </p:sldLayoutIdLst>
  <p:hf hdr="0" ftr="0" dt="0"/>
  <p:txStyles>
    <p:titleStyle>
      <a:lvl1pPr algn="l" defTabSz="812800" rtl="0" eaLnBrk="0" fontAlgn="base" hangingPunct="0">
        <a:lnSpc>
          <a:spcPts val="4063"/>
        </a:lnSpc>
        <a:spcBef>
          <a:spcPct val="0"/>
        </a:spcBef>
        <a:spcAft>
          <a:spcPct val="0"/>
        </a:spcAft>
        <a:defRPr sz="3300" b="1">
          <a:solidFill>
            <a:srgbClr val="005AA9"/>
          </a:solidFill>
          <a:latin typeface="+mj-lt"/>
          <a:ea typeface="+mj-ea"/>
          <a:cs typeface="+mj-cs"/>
        </a:defRPr>
      </a:lvl1pPr>
      <a:lvl2pPr algn="l" defTabSz="812800" rtl="0" eaLnBrk="0" fontAlgn="base" hangingPunct="0">
        <a:lnSpc>
          <a:spcPts val="4063"/>
        </a:lnSpc>
        <a:spcBef>
          <a:spcPct val="0"/>
        </a:spcBef>
        <a:spcAft>
          <a:spcPct val="0"/>
        </a:spcAft>
        <a:defRPr sz="3300" b="1">
          <a:solidFill>
            <a:srgbClr val="005AA9"/>
          </a:solidFill>
          <a:latin typeface="Calibri" pitchFamily="34" charset="0"/>
        </a:defRPr>
      </a:lvl2pPr>
      <a:lvl3pPr algn="l" defTabSz="812800" rtl="0" eaLnBrk="0" fontAlgn="base" hangingPunct="0">
        <a:lnSpc>
          <a:spcPts val="4063"/>
        </a:lnSpc>
        <a:spcBef>
          <a:spcPct val="0"/>
        </a:spcBef>
        <a:spcAft>
          <a:spcPct val="0"/>
        </a:spcAft>
        <a:defRPr sz="3300" b="1">
          <a:solidFill>
            <a:srgbClr val="005AA9"/>
          </a:solidFill>
          <a:latin typeface="Calibri" pitchFamily="34" charset="0"/>
        </a:defRPr>
      </a:lvl3pPr>
      <a:lvl4pPr algn="l" defTabSz="812800" rtl="0" eaLnBrk="0" fontAlgn="base" hangingPunct="0">
        <a:lnSpc>
          <a:spcPts val="4063"/>
        </a:lnSpc>
        <a:spcBef>
          <a:spcPct val="0"/>
        </a:spcBef>
        <a:spcAft>
          <a:spcPct val="0"/>
        </a:spcAft>
        <a:defRPr sz="3300" b="1">
          <a:solidFill>
            <a:srgbClr val="005AA9"/>
          </a:solidFill>
          <a:latin typeface="Calibri" pitchFamily="34" charset="0"/>
        </a:defRPr>
      </a:lvl4pPr>
      <a:lvl5pPr algn="l" defTabSz="812800" rtl="0" eaLnBrk="0" fontAlgn="base" hangingPunct="0">
        <a:lnSpc>
          <a:spcPts val="4063"/>
        </a:lnSpc>
        <a:spcBef>
          <a:spcPct val="0"/>
        </a:spcBef>
        <a:spcAft>
          <a:spcPct val="0"/>
        </a:spcAft>
        <a:defRPr sz="3300" b="1">
          <a:solidFill>
            <a:srgbClr val="005AA9"/>
          </a:solidFill>
          <a:latin typeface="Calibri" pitchFamily="34" charset="0"/>
        </a:defRPr>
      </a:lvl5pPr>
      <a:lvl6pPr marL="356330" algn="l" defTabSz="812887" rtl="0" eaLnBrk="0" fontAlgn="base" hangingPunct="0">
        <a:lnSpc>
          <a:spcPts val="4062"/>
        </a:lnSpc>
        <a:spcBef>
          <a:spcPct val="0"/>
        </a:spcBef>
        <a:spcAft>
          <a:spcPct val="0"/>
        </a:spcAft>
        <a:defRPr sz="3300" b="1">
          <a:solidFill>
            <a:srgbClr val="005AA9"/>
          </a:solidFill>
          <a:latin typeface="Calibri" pitchFamily="34" charset="0"/>
        </a:defRPr>
      </a:lvl6pPr>
      <a:lvl7pPr marL="712661" algn="l" defTabSz="812887" rtl="0" eaLnBrk="0" fontAlgn="base" hangingPunct="0">
        <a:lnSpc>
          <a:spcPts val="4062"/>
        </a:lnSpc>
        <a:spcBef>
          <a:spcPct val="0"/>
        </a:spcBef>
        <a:spcAft>
          <a:spcPct val="0"/>
        </a:spcAft>
        <a:defRPr sz="3300" b="1">
          <a:solidFill>
            <a:srgbClr val="005AA9"/>
          </a:solidFill>
          <a:latin typeface="Calibri" pitchFamily="34" charset="0"/>
        </a:defRPr>
      </a:lvl7pPr>
      <a:lvl8pPr marL="1069005" algn="l" defTabSz="812887" rtl="0" eaLnBrk="0" fontAlgn="base" hangingPunct="0">
        <a:lnSpc>
          <a:spcPts val="4062"/>
        </a:lnSpc>
        <a:spcBef>
          <a:spcPct val="0"/>
        </a:spcBef>
        <a:spcAft>
          <a:spcPct val="0"/>
        </a:spcAft>
        <a:defRPr sz="3300" b="1">
          <a:solidFill>
            <a:srgbClr val="005AA9"/>
          </a:solidFill>
          <a:latin typeface="Calibri" pitchFamily="34" charset="0"/>
        </a:defRPr>
      </a:lvl8pPr>
      <a:lvl9pPr marL="1425339" algn="l" defTabSz="812887" rtl="0" eaLnBrk="0" fontAlgn="base" hangingPunct="0">
        <a:lnSpc>
          <a:spcPts val="4062"/>
        </a:lnSpc>
        <a:spcBef>
          <a:spcPct val="0"/>
        </a:spcBef>
        <a:spcAft>
          <a:spcPct val="0"/>
        </a:spcAft>
        <a:defRPr sz="3300" b="1">
          <a:solidFill>
            <a:srgbClr val="005AA9"/>
          </a:solidFill>
          <a:latin typeface="Calibri" pitchFamily="34" charset="0"/>
        </a:defRPr>
      </a:lvl9pPr>
    </p:titleStyle>
    <p:bodyStyle>
      <a:lvl1pPr marL="282575" indent="-282575" algn="l" defTabSz="812800" rtl="0" eaLnBrk="0" fontAlgn="base" hangingPunct="0">
        <a:spcBef>
          <a:spcPct val="20000"/>
        </a:spcBef>
        <a:spcAft>
          <a:spcPct val="0"/>
        </a:spcAft>
        <a:buFont typeface="+mj-lt"/>
        <a:defRPr sz="2900">
          <a:solidFill>
            <a:srgbClr val="005AA9"/>
          </a:solidFill>
          <a:latin typeface="+mn-lt"/>
          <a:ea typeface="+mn-ea"/>
          <a:cs typeface="+mn-cs"/>
        </a:defRPr>
      </a:lvl1pPr>
      <a:lvl2pPr marL="282575" indent="71438" algn="l" defTabSz="812800" rtl="0" eaLnBrk="0" fontAlgn="base" hangingPunct="0">
        <a:spcBef>
          <a:spcPct val="20000"/>
        </a:spcBef>
        <a:spcAft>
          <a:spcPct val="0"/>
        </a:spcAft>
        <a:buFont typeface="Arial" panose="020B0604020202020204" pitchFamily="34" charset="0"/>
        <a:defRPr sz="1900">
          <a:solidFill>
            <a:srgbClr val="504F53"/>
          </a:solidFill>
          <a:latin typeface="+mn-lt"/>
        </a:defRPr>
      </a:lvl2pPr>
      <a:lvl3pPr marL="554038" indent="-201613" algn="l" defTabSz="812800" rtl="0" eaLnBrk="0" fontAlgn="base" hangingPunct="0">
        <a:spcBef>
          <a:spcPct val="20000"/>
        </a:spcBef>
        <a:spcAft>
          <a:spcPct val="0"/>
        </a:spcAft>
        <a:buFont typeface="Arial" panose="020B0604020202020204" pitchFamily="34" charset="0"/>
        <a:buChar char="•"/>
        <a:defRPr sz="1900">
          <a:solidFill>
            <a:srgbClr val="504F53"/>
          </a:solidFill>
          <a:latin typeface="+mn-lt"/>
        </a:defRPr>
      </a:lvl3pPr>
      <a:lvl4pPr marL="1246188" indent="-965200" algn="just" defTabSz="812800" rtl="0" eaLnBrk="0" fontAlgn="base" hangingPunct="0">
        <a:lnSpc>
          <a:spcPts val="1413"/>
        </a:lnSpc>
        <a:spcBef>
          <a:spcPts val="313"/>
        </a:spcBef>
        <a:spcAft>
          <a:spcPct val="0"/>
        </a:spcAft>
        <a:buFont typeface="Arial" panose="020B0604020202020204" pitchFamily="34" charset="0"/>
        <a:defRPr sz="1300">
          <a:solidFill>
            <a:srgbClr val="504F53"/>
          </a:solidFill>
          <a:latin typeface="+mn-lt"/>
        </a:defRPr>
      </a:lvl4pPr>
      <a:lvl5pPr marL="1117600" indent="306388" algn="l" defTabSz="812800" rtl="0" eaLnBrk="0" fontAlgn="base" hangingPunct="0">
        <a:lnSpc>
          <a:spcPts val="1413"/>
        </a:lnSpc>
        <a:spcBef>
          <a:spcPts val="313"/>
        </a:spcBef>
        <a:spcAft>
          <a:spcPct val="0"/>
        </a:spcAft>
        <a:buFont typeface="Arial" panose="020B0604020202020204" pitchFamily="34" charset="0"/>
        <a:defRPr sz="1100">
          <a:solidFill>
            <a:srgbClr val="8D8C90"/>
          </a:solidFill>
          <a:latin typeface="+mn-lt"/>
        </a:defRPr>
      </a:lvl5pPr>
      <a:lvl6pPr marL="1474829" indent="306846" algn="l" defTabSz="812887" rtl="0" eaLnBrk="0" fontAlgn="base" hangingPunct="0">
        <a:lnSpc>
          <a:spcPts val="1409"/>
        </a:lnSpc>
        <a:spcBef>
          <a:spcPts val="313"/>
        </a:spcBef>
        <a:spcAft>
          <a:spcPct val="0"/>
        </a:spcAft>
        <a:buFont typeface="Arial" pitchFamily="34" charset="0"/>
        <a:defRPr sz="1100">
          <a:solidFill>
            <a:srgbClr val="8D8C90"/>
          </a:solidFill>
          <a:latin typeface="+mn-lt"/>
        </a:defRPr>
      </a:lvl6pPr>
      <a:lvl7pPr marL="1831163" indent="306846" algn="l" defTabSz="812887" rtl="0" eaLnBrk="0" fontAlgn="base" hangingPunct="0">
        <a:lnSpc>
          <a:spcPts val="1409"/>
        </a:lnSpc>
        <a:spcBef>
          <a:spcPts val="313"/>
        </a:spcBef>
        <a:spcAft>
          <a:spcPct val="0"/>
        </a:spcAft>
        <a:buFont typeface="Arial" pitchFamily="34" charset="0"/>
        <a:defRPr sz="1100">
          <a:solidFill>
            <a:srgbClr val="8D8C90"/>
          </a:solidFill>
          <a:latin typeface="+mn-lt"/>
        </a:defRPr>
      </a:lvl7pPr>
      <a:lvl8pPr marL="2187499" indent="306846" algn="l" defTabSz="812887" rtl="0" eaLnBrk="0" fontAlgn="base" hangingPunct="0">
        <a:lnSpc>
          <a:spcPts val="1409"/>
        </a:lnSpc>
        <a:spcBef>
          <a:spcPts val="313"/>
        </a:spcBef>
        <a:spcAft>
          <a:spcPct val="0"/>
        </a:spcAft>
        <a:buFont typeface="Arial" pitchFamily="34" charset="0"/>
        <a:defRPr sz="1100">
          <a:solidFill>
            <a:srgbClr val="8D8C90"/>
          </a:solidFill>
          <a:latin typeface="+mn-lt"/>
        </a:defRPr>
      </a:lvl8pPr>
      <a:lvl9pPr marL="2543839" indent="306846" algn="l" defTabSz="812887" rtl="0" eaLnBrk="0" fontAlgn="base" hangingPunct="0">
        <a:lnSpc>
          <a:spcPts val="1409"/>
        </a:lnSpc>
        <a:spcBef>
          <a:spcPts val="313"/>
        </a:spcBef>
        <a:spcAft>
          <a:spcPct val="0"/>
        </a:spcAft>
        <a:buFont typeface="Arial" pitchFamily="34" charset="0"/>
        <a:defRPr sz="1100">
          <a:solidFill>
            <a:srgbClr val="8D8C90"/>
          </a:solidFill>
          <a:latin typeface="+mn-lt"/>
        </a:defRPr>
      </a:lvl9pPr>
    </p:bodyStyle>
    <p:otherStyle>
      <a:defPPr>
        <a:defRPr lang="ru-RU"/>
      </a:defPPr>
      <a:lvl1pPr marL="0" algn="l" defTabSz="712661" rtl="0" eaLnBrk="1" latinLnBrk="0" hangingPunct="1">
        <a:defRPr sz="1400" kern="1200">
          <a:solidFill>
            <a:schemeClr val="tx1"/>
          </a:solidFill>
          <a:latin typeface="+mn-lt"/>
          <a:ea typeface="+mn-ea"/>
          <a:cs typeface="+mn-cs"/>
        </a:defRPr>
      </a:lvl1pPr>
      <a:lvl2pPr marL="356330" algn="l" defTabSz="712661" rtl="0" eaLnBrk="1" latinLnBrk="0" hangingPunct="1">
        <a:defRPr sz="1400" kern="1200">
          <a:solidFill>
            <a:schemeClr val="tx1"/>
          </a:solidFill>
          <a:latin typeface="+mn-lt"/>
          <a:ea typeface="+mn-ea"/>
          <a:cs typeface="+mn-cs"/>
        </a:defRPr>
      </a:lvl2pPr>
      <a:lvl3pPr marL="712661" algn="l" defTabSz="712661" rtl="0" eaLnBrk="1" latinLnBrk="0" hangingPunct="1">
        <a:defRPr sz="1400" kern="1200">
          <a:solidFill>
            <a:schemeClr val="tx1"/>
          </a:solidFill>
          <a:latin typeface="+mn-lt"/>
          <a:ea typeface="+mn-ea"/>
          <a:cs typeface="+mn-cs"/>
        </a:defRPr>
      </a:lvl3pPr>
      <a:lvl4pPr marL="1069005" algn="l" defTabSz="712661" rtl="0" eaLnBrk="1" latinLnBrk="0" hangingPunct="1">
        <a:defRPr sz="1400" kern="1200">
          <a:solidFill>
            <a:schemeClr val="tx1"/>
          </a:solidFill>
          <a:latin typeface="+mn-lt"/>
          <a:ea typeface="+mn-ea"/>
          <a:cs typeface="+mn-cs"/>
        </a:defRPr>
      </a:lvl4pPr>
      <a:lvl5pPr marL="1425339" algn="l" defTabSz="712661" rtl="0" eaLnBrk="1" latinLnBrk="0" hangingPunct="1">
        <a:defRPr sz="1400" kern="1200">
          <a:solidFill>
            <a:schemeClr val="tx1"/>
          </a:solidFill>
          <a:latin typeface="+mn-lt"/>
          <a:ea typeface="+mn-ea"/>
          <a:cs typeface="+mn-cs"/>
        </a:defRPr>
      </a:lvl5pPr>
      <a:lvl6pPr marL="1781674" algn="l" defTabSz="712661" rtl="0" eaLnBrk="1" latinLnBrk="0" hangingPunct="1">
        <a:defRPr sz="1400" kern="1200">
          <a:solidFill>
            <a:schemeClr val="tx1"/>
          </a:solidFill>
          <a:latin typeface="+mn-lt"/>
          <a:ea typeface="+mn-ea"/>
          <a:cs typeface="+mn-cs"/>
        </a:defRPr>
      </a:lvl6pPr>
      <a:lvl7pPr marL="2138011" algn="l" defTabSz="712661" rtl="0" eaLnBrk="1" latinLnBrk="0" hangingPunct="1">
        <a:defRPr sz="1400" kern="1200">
          <a:solidFill>
            <a:schemeClr val="tx1"/>
          </a:solidFill>
          <a:latin typeface="+mn-lt"/>
          <a:ea typeface="+mn-ea"/>
          <a:cs typeface="+mn-cs"/>
        </a:defRPr>
      </a:lvl7pPr>
      <a:lvl8pPr marL="2494345" algn="l" defTabSz="712661" rtl="0" eaLnBrk="1" latinLnBrk="0" hangingPunct="1">
        <a:defRPr sz="1400" kern="1200">
          <a:solidFill>
            <a:schemeClr val="tx1"/>
          </a:solidFill>
          <a:latin typeface="+mn-lt"/>
          <a:ea typeface="+mn-ea"/>
          <a:cs typeface="+mn-cs"/>
        </a:defRPr>
      </a:lvl8pPr>
      <a:lvl9pPr marL="2850678" algn="l" defTabSz="71266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Z:\Projects\Текущие\Проектная\FNS_2012\_БРЭНДБУК\out\PPT\3_1_present_A4-0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 y="2"/>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Заголовок 1"/>
          <p:cNvSpPr>
            <a:spLocks noGrp="1"/>
          </p:cNvSpPr>
          <p:nvPr>
            <p:ph type="title"/>
          </p:nvPr>
        </p:nvSpPr>
        <p:spPr bwMode="auto">
          <a:xfrm>
            <a:off x="815981" y="366716"/>
            <a:ext cx="73437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348" tIns="40674" rIns="81348" bIns="40674" numCol="1" anchor="ctr" anchorCtr="0" compatLnSpc="1">
            <a:prstTxWarp prst="textNoShape">
              <a:avLst/>
            </a:prstTxWarp>
          </a:bodyPr>
          <a:lstStyle/>
          <a:p>
            <a:pPr lvl="0"/>
            <a:r>
              <a:rPr lang="ru-RU" altLang="ru-RU" smtClean="0"/>
              <a:t>Образец заголовка</a:t>
            </a:r>
          </a:p>
        </p:txBody>
      </p:sp>
      <p:sp>
        <p:nvSpPr>
          <p:cNvPr id="4100" name="Текст 2"/>
          <p:cNvSpPr>
            <a:spLocks noGrp="1"/>
          </p:cNvSpPr>
          <p:nvPr>
            <p:ph type="body" idx="1"/>
          </p:nvPr>
        </p:nvSpPr>
        <p:spPr bwMode="auto">
          <a:xfrm>
            <a:off x="815981" y="1200150"/>
            <a:ext cx="73437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348" tIns="40674" rIns="81348" bIns="40674"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Номер слайда 13"/>
          <p:cNvSpPr>
            <a:spLocks noGrp="1"/>
          </p:cNvSpPr>
          <p:nvPr>
            <p:ph type="sldNum" sz="quarter" idx="4"/>
          </p:nvPr>
        </p:nvSpPr>
        <p:spPr>
          <a:xfrm>
            <a:off x="8324856" y="4530725"/>
            <a:ext cx="619125" cy="474663"/>
          </a:xfrm>
          <a:prstGeom prst="rect">
            <a:avLst/>
          </a:prstGeom>
        </p:spPr>
        <p:txBody>
          <a:bodyPr vert="horz" wrap="square" lIns="81348" tIns="40674" rIns="81348" bIns="40674" numCol="1" anchor="ctr" anchorCtr="0" compatLnSpc="1">
            <a:prstTxWarp prst="textNoShape">
              <a:avLst/>
            </a:prstTxWarp>
            <a:normAutofit/>
          </a:bodyPr>
          <a:lstStyle>
            <a:lvl1pPr algn="ctr" defTabSz="812800" eaLnBrk="1" hangingPunct="1">
              <a:lnSpc>
                <a:spcPts val="1875"/>
              </a:lnSpc>
              <a:defRPr sz="2100">
                <a:solidFill>
                  <a:srgbClr val="FFFFFF"/>
                </a:solidFill>
                <a:latin typeface="Calibri" panose="020F0502020204030204" pitchFamily="34" charset="0"/>
              </a:defRPr>
            </a:lvl1pPr>
          </a:lstStyle>
          <a:p>
            <a:pPr>
              <a:defRPr/>
            </a:pPr>
            <a:fld id="{91C31601-6454-4336-9FB0-5AE4CEDF47F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8910" r:id="rId1"/>
    <p:sldLayoutId id="2147488911" r:id="rId2"/>
    <p:sldLayoutId id="2147488912" r:id="rId3"/>
    <p:sldLayoutId id="2147488913" r:id="rId4"/>
    <p:sldLayoutId id="2147488914" r:id="rId5"/>
    <p:sldLayoutId id="2147488915" r:id="rId6"/>
    <p:sldLayoutId id="2147488916" r:id="rId7"/>
    <p:sldLayoutId id="2147488917" r:id="rId8"/>
    <p:sldLayoutId id="2147488918" r:id="rId9"/>
    <p:sldLayoutId id="2147488919" r:id="rId10"/>
    <p:sldLayoutId id="2147488920" r:id="rId11"/>
    <p:sldLayoutId id="2147488921" r:id="rId12"/>
    <p:sldLayoutId id="2147488922" r:id="rId13"/>
    <p:sldLayoutId id="2147488923" r:id="rId14"/>
  </p:sldLayoutIdLst>
  <p:hf hdr="0" ftr="0" dt="0"/>
  <p:txStyles>
    <p:titleStyle>
      <a:lvl1pPr algn="l" defTabSz="812800" rtl="0" eaLnBrk="0" fontAlgn="base" hangingPunct="0">
        <a:lnSpc>
          <a:spcPts val="4063"/>
        </a:lnSpc>
        <a:spcBef>
          <a:spcPct val="0"/>
        </a:spcBef>
        <a:spcAft>
          <a:spcPct val="0"/>
        </a:spcAft>
        <a:defRPr sz="3300" b="1">
          <a:solidFill>
            <a:srgbClr val="005AA9"/>
          </a:solidFill>
          <a:latin typeface="+mj-lt"/>
          <a:ea typeface="+mj-ea"/>
          <a:cs typeface="+mj-cs"/>
        </a:defRPr>
      </a:lvl1pPr>
      <a:lvl2pPr algn="l" defTabSz="812800" rtl="0" eaLnBrk="0" fontAlgn="base" hangingPunct="0">
        <a:lnSpc>
          <a:spcPts val="4063"/>
        </a:lnSpc>
        <a:spcBef>
          <a:spcPct val="0"/>
        </a:spcBef>
        <a:spcAft>
          <a:spcPct val="0"/>
        </a:spcAft>
        <a:defRPr sz="3300" b="1">
          <a:solidFill>
            <a:srgbClr val="005AA9"/>
          </a:solidFill>
          <a:latin typeface="Calibri" pitchFamily="34" charset="0"/>
        </a:defRPr>
      </a:lvl2pPr>
      <a:lvl3pPr algn="l" defTabSz="812800" rtl="0" eaLnBrk="0" fontAlgn="base" hangingPunct="0">
        <a:lnSpc>
          <a:spcPts val="4063"/>
        </a:lnSpc>
        <a:spcBef>
          <a:spcPct val="0"/>
        </a:spcBef>
        <a:spcAft>
          <a:spcPct val="0"/>
        </a:spcAft>
        <a:defRPr sz="3300" b="1">
          <a:solidFill>
            <a:srgbClr val="005AA9"/>
          </a:solidFill>
          <a:latin typeface="Calibri" pitchFamily="34" charset="0"/>
        </a:defRPr>
      </a:lvl3pPr>
      <a:lvl4pPr algn="l" defTabSz="812800" rtl="0" eaLnBrk="0" fontAlgn="base" hangingPunct="0">
        <a:lnSpc>
          <a:spcPts val="4063"/>
        </a:lnSpc>
        <a:spcBef>
          <a:spcPct val="0"/>
        </a:spcBef>
        <a:spcAft>
          <a:spcPct val="0"/>
        </a:spcAft>
        <a:defRPr sz="3300" b="1">
          <a:solidFill>
            <a:srgbClr val="005AA9"/>
          </a:solidFill>
          <a:latin typeface="Calibri" pitchFamily="34" charset="0"/>
        </a:defRPr>
      </a:lvl4pPr>
      <a:lvl5pPr algn="l" defTabSz="812800" rtl="0" eaLnBrk="0" fontAlgn="base" hangingPunct="0">
        <a:lnSpc>
          <a:spcPts val="4063"/>
        </a:lnSpc>
        <a:spcBef>
          <a:spcPct val="0"/>
        </a:spcBef>
        <a:spcAft>
          <a:spcPct val="0"/>
        </a:spcAft>
        <a:defRPr sz="3300" b="1">
          <a:solidFill>
            <a:srgbClr val="005AA9"/>
          </a:solidFill>
          <a:latin typeface="Calibri" pitchFamily="34" charset="0"/>
        </a:defRPr>
      </a:lvl5pPr>
      <a:lvl6pPr marL="356546" algn="l" defTabSz="813377" rtl="0" eaLnBrk="0" fontAlgn="base" hangingPunct="0">
        <a:lnSpc>
          <a:spcPts val="4062"/>
        </a:lnSpc>
        <a:spcBef>
          <a:spcPct val="0"/>
        </a:spcBef>
        <a:spcAft>
          <a:spcPct val="0"/>
        </a:spcAft>
        <a:defRPr sz="3300" b="1">
          <a:solidFill>
            <a:srgbClr val="005AA9"/>
          </a:solidFill>
          <a:latin typeface="Calibri" pitchFamily="34" charset="0"/>
        </a:defRPr>
      </a:lvl6pPr>
      <a:lvl7pPr marL="713089" algn="l" defTabSz="813377" rtl="0" eaLnBrk="0" fontAlgn="base" hangingPunct="0">
        <a:lnSpc>
          <a:spcPts val="4062"/>
        </a:lnSpc>
        <a:spcBef>
          <a:spcPct val="0"/>
        </a:spcBef>
        <a:spcAft>
          <a:spcPct val="0"/>
        </a:spcAft>
        <a:defRPr sz="3300" b="1">
          <a:solidFill>
            <a:srgbClr val="005AA9"/>
          </a:solidFill>
          <a:latin typeface="Calibri" pitchFamily="34" charset="0"/>
        </a:defRPr>
      </a:lvl7pPr>
      <a:lvl8pPr marL="1069648" algn="l" defTabSz="813377" rtl="0" eaLnBrk="0" fontAlgn="base" hangingPunct="0">
        <a:lnSpc>
          <a:spcPts val="4062"/>
        </a:lnSpc>
        <a:spcBef>
          <a:spcPct val="0"/>
        </a:spcBef>
        <a:spcAft>
          <a:spcPct val="0"/>
        </a:spcAft>
        <a:defRPr sz="3300" b="1">
          <a:solidFill>
            <a:srgbClr val="005AA9"/>
          </a:solidFill>
          <a:latin typeface="Calibri" pitchFamily="34" charset="0"/>
        </a:defRPr>
      </a:lvl8pPr>
      <a:lvl9pPr marL="1426195" algn="l" defTabSz="813377" rtl="0" eaLnBrk="0" fontAlgn="base" hangingPunct="0">
        <a:lnSpc>
          <a:spcPts val="4062"/>
        </a:lnSpc>
        <a:spcBef>
          <a:spcPct val="0"/>
        </a:spcBef>
        <a:spcAft>
          <a:spcPct val="0"/>
        </a:spcAft>
        <a:defRPr sz="3300" b="1">
          <a:solidFill>
            <a:srgbClr val="005AA9"/>
          </a:solidFill>
          <a:latin typeface="Calibri" pitchFamily="34" charset="0"/>
        </a:defRPr>
      </a:lvl9pPr>
    </p:titleStyle>
    <p:bodyStyle>
      <a:lvl1pPr marL="282575" indent="-282575" algn="l" defTabSz="812800" rtl="0" eaLnBrk="0" fontAlgn="base" hangingPunct="0">
        <a:spcBef>
          <a:spcPct val="20000"/>
        </a:spcBef>
        <a:spcAft>
          <a:spcPct val="0"/>
        </a:spcAft>
        <a:buFont typeface="+mj-lt"/>
        <a:defRPr sz="2900">
          <a:solidFill>
            <a:srgbClr val="005AA9"/>
          </a:solidFill>
          <a:latin typeface="+mn-lt"/>
          <a:ea typeface="+mn-ea"/>
          <a:cs typeface="+mn-cs"/>
        </a:defRPr>
      </a:lvl1pPr>
      <a:lvl2pPr marL="282575" indent="73025" algn="l" defTabSz="812800" rtl="0" eaLnBrk="0" fontAlgn="base" hangingPunct="0">
        <a:spcBef>
          <a:spcPct val="20000"/>
        </a:spcBef>
        <a:spcAft>
          <a:spcPct val="0"/>
        </a:spcAft>
        <a:buFont typeface="Arial" panose="020B0604020202020204" pitchFamily="34" charset="0"/>
        <a:defRPr sz="1900">
          <a:solidFill>
            <a:srgbClr val="504F53"/>
          </a:solidFill>
          <a:latin typeface="+mn-lt"/>
        </a:defRPr>
      </a:lvl2pPr>
      <a:lvl3pPr marL="555625" indent="-201613" algn="l" defTabSz="812800" rtl="0" eaLnBrk="0" fontAlgn="base" hangingPunct="0">
        <a:spcBef>
          <a:spcPct val="20000"/>
        </a:spcBef>
        <a:spcAft>
          <a:spcPct val="0"/>
        </a:spcAft>
        <a:buFont typeface="Arial" panose="020B0604020202020204" pitchFamily="34" charset="0"/>
        <a:buChar char="•"/>
        <a:defRPr sz="1900">
          <a:solidFill>
            <a:srgbClr val="504F53"/>
          </a:solidFill>
          <a:latin typeface="+mn-lt"/>
        </a:defRPr>
      </a:lvl3pPr>
      <a:lvl4pPr marL="1247775" indent="-966788" algn="just" defTabSz="812800" rtl="0" eaLnBrk="0" fontAlgn="base" hangingPunct="0">
        <a:lnSpc>
          <a:spcPts val="1413"/>
        </a:lnSpc>
        <a:spcBef>
          <a:spcPts val="313"/>
        </a:spcBef>
        <a:spcAft>
          <a:spcPct val="0"/>
        </a:spcAft>
        <a:buFont typeface="Arial" panose="020B0604020202020204" pitchFamily="34" charset="0"/>
        <a:defRPr sz="1300">
          <a:solidFill>
            <a:srgbClr val="504F53"/>
          </a:solidFill>
          <a:latin typeface="+mn-lt"/>
        </a:defRPr>
      </a:lvl4pPr>
      <a:lvl5pPr marL="1117600" indent="306388" algn="l" defTabSz="812800" rtl="0" eaLnBrk="0" fontAlgn="base" hangingPunct="0">
        <a:lnSpc>
          <a:spcPts val="1413"/>
        </a:lnSpc>
        <a:spcBef>
          <a:spcPts val="313"/>
        </a:spcBef>
        <a:spcAft>
          <a:spcPct val="0"/>
        </a:spcAft>
        <a:buFont typeface="Arial" panose="020B0604020202020204" pitchFamily="34" charset="0"/>
        <a:defRPr sz="1100">
          <a:solidFill>
            <a:srgbClr val="8D8C90"/>
          </a:solidFill>
          <a:latin typeface="+mn-lt"/>
        </a:defRPr>
      </a:lvl5pPr>
      <a:lvl6pPr marL="1475716" indent="307030" algn="l" defTabSz="813377" rtl="0" eaLnBrk="0" fontAlgn="base" hangingPunct="0">
        <a:lnSpc>
          <a:spcPts val="1409"/>
        </a:lnSpc>
        <a:spcBef>
          <a:spcPts val="313"/>
        </a:spcBef>
        <a:spcAft>
          <a:spcPct val="0"/>
        </a:spcAft>
        <a:buFont typeface="Arial" pitchFamily="34" charset="0"/>
        <a:defRPr sz="1100">
          <a:solidFill>
            <a:srgbClr val="8D8C90"/>
          </a:solidFill>
          <a:latin typeface="+mn-lt"/>
        </a:defRPr>
      </a:lvl6pPr>
      <a:lvl7pPr marL="1832265" indent="307030" algn="l" defTabSz="813377" rtl="0" eaLnBrk="0" fontAlgn="base" hangingPunct="0">
        <a:lnSpc>
          <a:spcPts val="1409"/>
        </a:lnSpc>
        <a:spcBef>
          <a:spcPts val="313"/>
        </a:spcBef>
        <a:spcAft>
          <a:spcPct val="0"/>
        </a:spcAft>
        <a:buFont typeface="Arial" pitchFamily="34" charset="0"/>
        <a:defRPr sz="1100">
          <a:solidFill>
            <a:srgbClr val="8D8C90"/>
          </a:solidFill>
          <a:latin typeface="+mn-lt"/>
        </a:defRPr>
      </a:lvl7pPr>
      <a:lvl8pPr marL="2188815" indent="307030" algn="l" defTabSz="813377" rtl="0" eaLnBrk="0" fontAlgn="base" hangingPunct="0">
        <a:lnSpc>
          <a:spcPts val="1409"/>
        </a:lnSpc>
        <a:spcBef>
          <a:spcPts val="313"/>
        </a:spcBef>
        <a:spcAft>
          <a:spcPct val="0"/>
        </a:spcAft>
        <a:buFont typeface="Arial" pitchFamily="34" charset="0"/>
        <a:defRPr sz="1100">
          <a:solidFill>
            <a:srgbClr val="8D8C90"/>
          </a:solidFill>
          <a:latin typeface="+mn-lt"/>
        </a:defRPr>
      </a:lvl8pPr>
      <a:lvl9pPr marL="2545368" indent="307030" algn="l" defTabSz="813377" rtl="0" eaLnBrk="0" fontAlgn="base" hangingPunct="0">
        <a:lnSpc>
          <a:spcPts val="1409"/>
        </a:lnSpc>
        <a:spcBef>
          <a:spcPts val="313"/>
        </a:spcBef>
        <a:spcAft>
          <a:spcPct val="0"/>
        </a:spcAft>
        <a:buFont typeface="Arial" pitchFamily="34" charset="0"/>
        <a:defRPr sz="1100">
          <a:solidFill>
            <a:srgbClr val="8D8C90"/>
          </a:solidFill>
          <a:latin typeface="+mn-lt"/>
        </a:defRPr>
      </a:lvl9pPr>
    </p:bodyStyle>
    <p:otherStyle>
      <a:defPPr>
        <a:defRPr lang="ru-RU"/>
      </a:defPPr>
      <a:lvl1pPr marL="0" algn="l" defTabSz="713089" rtl="0" eaLnBrk="1" latinLnBrk="0" hangingPunct="1">
        <a:defRPr sz="1400" kern="1200">
          <a:solidFill>
            <a:schemeClr val="tx1"/>
          </a:solidFill>
          <a:latin typeface="+mn-lt"/>
          <a:ea typeface="+mn-ea"/>
          <a:cs typeface="+mn-cs"/>
        </a:defRPr>
      </a:lvl1pPr>
      <a:lvl2pPr marL="356546" algn="l" defTabSz="713089" rtl="0" eaLnBrk="1" latinLnBrk="0" hangingPunct="1">
        <a:defRPr sz="1400" kern="1200">
          <a:solidFill>
            <a:schemeClr val="tx1"/>
          </a:solidFill>
          <a:latin typeface="+mn-lt"/>
          <a:ea typeface="+mn-ea"/>
          <a:cs typeface="+mn-cs"/>
        </a:defRPr>
      </a:lvl2pPr>
      <a:lvl3pPr marL="713089" algn="l" defTabSz="713089" rtl="0" eaLnBrk="1" latinLnBrk="0" hangingPunct="1">
        <a:defRPr sz="1400" kern="1200">
          <a:solidFill>
            <a:schemeClr val="tx1"/>
          </a:solidFill>
          <a:latin typeface="+mn-lt"/>
          <a:ea typeface="+mn-ea"/>
          <a:cs typeface="+mn-cs"/>
        </a:defRPr>
      </a:lvl3pPr>
      <a:lvl4pPr marL="1069648" algn="l" defTabSz="713089" rtl="0" eaLnBrk="1" latinLnBrk="0" hangingPunct="1">
        <a:defRPr sz="1400" kern="1200">
          <a:solidFill>
            <a:schemeClr val="tx1"/>
          </a:solidFill>
          <a:latin typeface="+mn-lt"/>
          <a:ea typeface="+mn-ea"/>
          <a:cs typeface="+mn-cs"/>
        </a:defRPr>
      </a:lvl4pPr>
      <a:lvl5pPr marL="1426195" algn="l" defTabSz="713089" rtl="0" eaLnBrk="1" latinLnBrk="0" hangingPunct="1">
        <a:defRPr sz="1400" kern="1200">
          <a:solidFill>
            <a:schemeClr val="tx1"/>
          </a:solidFill>
          <a:latin typeface="+mn-lt"/>
          <a:ea typeface="+mn-ea"/>
          <a:cs typeface="+mn-cs"/>
        </a:defRPr>
      </a:lvl5pPr>
      <a:lvl6pPr marL="1782745" algn="l" defTabSz="713089" rtl="0" eaLnBrk="1" latinLnBrk="0" hangingPunct="1">
        <a:defRPr sz="1400" kern="1200">
          <a:solidFill>
            <a:schemeClr val="tx1"/>
          </a:solidFill>
          <a:latin typeface="+mn-lt"/>
          <a:ea typeface="+mn-ea"/>
          <a:cs typeface="+mn-cs"/>
        </a:defRPr>
      </a:lvl6pPr>
      <a:lvl7pPr marL="2139296" algn="l" defTabSz="713089" rtl="0" eaLnBrk="1" latinLnBrk="0" hangingPunct="1">
        <a:defRPr sz="1400" kern="1200">
          <a:solidFill>
            <a:schemeClr val="tx1"/>
          </a:solidFill>
          <a:latin typeface="+mn-lt"/>
          <a:ea typeface="+mn-ea"/>
          <a:cs typeface="+mn-cs"/>
        </a:defRPr>
      </a:lvl7pPr>
      <a:lvl8pPr marL="2495845" algn="l" defTabSz="713089" rtl="0" eaLnBrk="1" latinLnBrk="0" hangingPunct="1">
        <a:defRPr sz="1400" kern="1200">
          <a:solidFill>
            <a:schemeClr val="tx1"/>
          </a:solidFill>
          <a:latin typeface="+mn-lt"/>
          <a:ea typeface="+mn-ea"/>
          <a:cs typeface="+mn-cs"/>
        </a:defRPr>
      </a:lvl8pPr>
      <a:lvl9pPr marL="2852392" algn="l" defTabSz="713089"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Z:\Projects\Текущие\Проектная\FNS_2012\_БРЭНДБУК\out\PPT\3_1_present_A4-0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 y="2"/>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Заголовок 1"/>
          <p:cNvSpPr>
            <a:spLocks noGrp="1"/>
          </p:cNvSpPr>
          <p:nvPr>
            <p:ph type="title"/>
          </p:nvPr>
        </p:nvSpPr>
        <p:spPr bwMode="auto">
          <a:xfrm>
            <a:off x="815981" y="366716"/>
            <a:ext cx="73437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09" tIns="40755" rIns="81509" bIns="40755" numCol="1" anchor="ctr" anchorCtr="0" compatLnSpc="1">
            <a:prstTxWarp prst="textNoShape">
              <a:avLst/>
            </a:prstTxWarp>
          </a:bodyPr>
          <a:lstStyle/>
          <a:p>
            <a:pPr lvl="0"/>
            <a:r>
              <a:rPr lang="ru-RU" altLang="ru-RU" smtClean="0"/>
              <a:t>Образец заголовка</a:t>
            </a:r>
          </a:p>
        </p:txBody>
      </p:sp>
      <p:sp>
        <p:nvSpPr>
          <p:cNvPr id="5124" name="Текст 2"/>
          <p:cNvSpPr>
            <a:spLocks noGrp="1"/>
          </p:cNvSpPr>
          <p:nvPr>
            <p:ph type="body" idx="1"/>
          </p:nvPr>
        </p:nvSpPr>
        <p:spPr bwMode="auto">
          <a:xfrm>
            <a:off x="815981" y="1200150"/>
            <a:ext cx="73437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09" tIns="40755" rIns="81509" bIns="40755"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Номер слайда 13"/>
          <p:cNvSpPr>
            <a:spLocks noGrp="1"/>
          </p:cNvSpPr>
          <p:nvPr>
            <p:ph type="sldNum" sz="quarter" idx="4"/>
          </p:nvPr>
        </p:nvSpPr>
        <p:spPr>
          <a:xfrm>
            <a:off x="8324856" y="4530725"/>
            <a:ext cx="619125" cy="474663"/>
          </a:xfrm>
          <a:prstGeom prst="rect">
            <a:avLst/>
          </a:prstGeom>
        </p:spPr>
        <p:txBody>
          <a:bodyPr vert="horz" wrap="square" lIns="81509" tIns="40755" rIns="81509" bIns="40755" numCol="1" anchor="ctr" anchorCtr="0" compatLnSpc="1">
            <a:prstTxWarp prst="textNoShape">
              <a:avLst/>
            </a:prstTxWarp>
            <a:normAutofit/>
          </a:bodyPr>
          <a:lstStyle>
            <a:lvl1pPr algn="ctr" defTabSz="814388" eaLnBrk="1" hangingPunct="1">
              <a:lnSpc>
                <a:spcPts val="1875"/>
              </a:lnSpc>
              <a:defRPr sz="2100">
                <a:solidFill>
                  <a:srgbClr val="FFFFFF"/>
                </a:solidFill>
                <a:latin typeface="Calibri" panose="020F0502020204030204" pitchFamily="34" charset="0"/>
              </a:defRPr>
            </a:lvl1pPr>
          </a:lstStyle>
          <a:p>
            <a:pPr>
              <a:defRPr/>
            </a:pPr>
            <a:fld id="{C56E3102-21E2-4422-BD00-1BECDB9A7BF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8924" r:id="rId1"/>
    <p:sldLayoutId id="2147488925" r:id="rId2"/>
    <p:sldLayoutId id="2147488926" r:id="rId3"/>
    <p:sldLayoutId id="2147488927" r:id="rId4"/>
    <p:sldLayoutId id="2147488928" r:id="rId5"/>
    <p:sldLayoutId id="2147488929" r:id="rId6"/>
    <p:sldLayoutId id="2147488930" r:id="rId7"/>
    <p:sldLayoutId id="2147488931" r:id="rId8"/>
    <p:sldLayoutId id="2147488932" r:id="rId9"/>
    <p:sldLayoutId id="2147488933" r:id="rId10"/>
    <p:sldLayoutId id="2147488934" r:id="rId11"/>
    <p:sldLayoutId id="2147488935" r:id="rId12"/>
    <p:sldLayoutId id="2147488936" r:id="rId13"/>
    <p:sldLayoutId id="2147488937" r:id="rId14"/>
  </p:sldLayoutIdLst>
  <p:hf hdr="0" ftr="0" dt="0"/>
  <p:txStyles>
    <p:titleStyle>
      <a:lvl1pPr algn="l" defTabSz="814388" rtl="0" eaLnBrk="0" fontAlgn="base" hangingPunct="0">
        <a:lnSpc>
          <a:spcPts val="4075"/>
        </a:lnSpc>
        <a:spcBef>
          <a:spcPct val="0"/>
        </a:spcBef>
        <a:spcAft>
          <a:spcPct val="0"/>
        </a:spcAft>
        <a:defRPr sz="3300" b="1">
          <a:solidFill>
            <a:srgbClr val="005AA9"/>
          </a:solidFill>
          <a:latin typeface="+mj-lt"/>
          <a:ea typeface="+mj-ea"/>
          <a:cs typeface="+mj-cs"/>
        </a:defRPr>
      </a:lvl1pPr>
      <a:lvl2pPr algn="l" defTabSz="814388" rtl="0" eaLnBrk="0" fontAlgn="base" hangingPunct="0">
        <a:lnSpc>
          <a:spcPts val="4075"/>
        </a:lnSpc>
        <a:spcBef>
          <a:spcPct val="0"/>
        </a:spcBef>
        <a:spcAft>
          <a:spcPct val="0"/>
        </a:spcAft>
        <a:defRPr sz="3300" b="1">
          <a:solidFill>
            <a:srgbClr val="005AA9"/>
          </a:solidFill>
          <a:latin typeface="Calibri" pitchFamily="34" charset="0"/>
        </a:defRPr>
      </a:lvl2pPr>
      <a:lvl3pPr algn="l" defTabSz="814388" rtl="0" eaLnBrk="0" fontAlgn="base" hangingPunct="0">
        <a:lnSpc>
          <a:spcPts val="4075"/>
        </a:lnSpc>
        <a:spcBef>
          <a:spcPct val="0"/>
        </a:spcBef>
        <a:spcAft>
          <a:spcPct val="0"/>
        </a:spcAft>
        <a:defRPr sz="3300" b="1">
          <a:solidFill>
            <a:srgbClr val="005AA9"/>
          </a:solidFill>
          <a:latin typeface="Calibri" pitchFamily="34" charset="0"/>
        </a:defRPr>
      </a:lvl3pPr>
      <a:lvl4pPr algn="l" defTabSz="814388" rtl="0" eaLnBrk="0" fontAlgn="base" hangingPunct="0">
        <a:lnSpc>
          <a:spcPts val="4075"/>
        </a:lnSpc>
        <a:spcBef>
          <a:spcPct val="0"/>
        </a:spcBef>
        <a:spcAft>
          <a:spcPct val="0"/>
        </a:spcAft>
        <a:defRPr sz="3300" b="1">
          <a:solidFill>
            <a:srgbClr val="005AA9"/>
          </a:solidFill>
          <a:latin typeface="Calibri" pitchFamily="34" charset="0"/>
        </a:defRPr>
      </a:lvl4pPr>
      <a:lvl5pPr algn="l" defTabSz="814388" rtl="0" eaLnBrk="0" fontAlgn="base" hangingPunct="0">
        <a:lnSpc>
          <a:spcPts val="4075"/>
        </a:lnSpc>
        <a:spcBef>
          <a:spcPct val="0"/>
        </a:spcBef>
        <a:spcAft>
          <a:spcPct val="0"/>
        </a:spcAft>
        <a:defRPr sz="3300" b="1">
          <a:solidFill>
            <a:srgbClr val="005AA9"/>
          </a:solidFill>
          <a:latin typeface="Calibri" pitchFamily="34" charset="0"/>
        </a:defRPr>
      </a:lvl5pPr>
      <a:lvl6pPr marL="357266" algn="l" defTabSz="815018" rtl="0" eaLnBrk="0" fontAlgn="base" hangingPunct="0">
        <a:lnSpc>
          <a:spcPts val="4070"/>
        </a:lnSpc>
        <a:spcBef>
          <a:spcPct val="0"/>
        </a:spcBef>
        <a:spcAft>
          <a:spcPct val="0"/>
        </a:spcAft>
        <a:defRPr sz="3300" b="1">
          <a:solidFill>
            <a:srgbClr val="005AA9"/>
          </a:solidFill>
          <a:latin typeface="Calibri" pitchFamily="34" charset="0"/>
        </a:defRPr>
      </a:lvl6pPr>
      <a:lvl7pPr marL="714529" algn="l" defTabSz="815018" rtl="0" eaLnBrk="0" fontAlgn="base" hangingPunct="0">
        <a:lnSpc>
          <a:spcPts val="4070"/>
        </a:lnSpc>
        <a:spcBef>
          <a:spcPct val="0"/>
        </a:spcBef>
        <a:spcAft>
          <a:spcPct val="0"/>
        </a:spcAft>
        <a:defRPr sz="3300" b="1">
          <a:solidFill>
            <a:srgbClr val="005AA9"/>
          </a:solidFill>
          <a:latin typeface="Calibri" pitchFamily="34" charset="0"/>
        </a:defRPr>
      </a:lvl7pPr>
      <a:lvl8pPr marL="1071804" algn="l" defTabSz="815018" rtl="0" eaLnBrk="0" fontAlgn="base" hangingPunct="0">
        <a:lnSpc>
          <a:spcPts val="4070"/>
        </a:lnSpc>
        <a:spcBef>
          <a:spcPct val="0"/>
        </a:spcBef>
        <a:spcAft>
          <a:spcPct val="0"/>
        </a:spcAft>
        <a:defRPr sz="3300" b="1">
          <a:solidFill>
            <a:srgbClr val="005AA9"/>
          </a:solidFill>
          <a:latin typeface="Calibri" pitchFamily="34" charset="0"/>
        </a:defRPr>
      </a:lvl8pPr>
      <a:lvl9pPr marL="1429071" algn="l" defTabSz="815018" rtl="0" eaLnBrk="0" fontAlgn="base" hangingPunct="0">
        <a:lnSpc>
          <a:spcPts val="4070"/>
        </a:lnSpc>
        <a:spcBef>
          <a:spcPct val="0"/>
        </a:spcBef>
        <a:spcAft>
          <a:spcPct val="0"/>
        </a:spcAft>
        <a:defRPr sz="3300" b="1">
          <a:solidFill>
            <a:srgbClr val="005AA9"/>
          </a:solidFill>
          <a:latin typeface="Calibri" pitchFamily="34" charset="0"/>
        </a:defRPr>
      </a:lvl9pPr>
    </p:titleStyle>
    <p:bodyStyle>
      <a:lvl1pPr marL="282575" indent="-282575" algn="l" defTabSz="814388" rtl="0" eaLnBrk="0" fontAlgn="base" hangingPunct="0">
        <a:spcBef>
          <a:spcPct val="20000"/>
        </a:spcBef>
        <a:spcAft>
          <a:spcPct val="0"/>
        </a:spcAft>
        <a:buFont typeface="+mj-lt"/>
        <a:defRPr sz="2800">
          <a:solidFill>
            <a:srgbClr val="005AA9"/>
          </a:solidFill>
          <a:latin typeface="+mn-lt"/>
          <a:ea typeface="+mn-ea"/>
          <a:cs typeface="+mn-cs"/>
        </a:defRPr>
      </a:lvl1pPr>
      <a:lvl2pPr marL="282575" indent="73025" algn="l" defTabSz="814388" rtl="0" eaLnBrk="0" fontAlgn="base" hangingPunct="0">
        <a:spcBef>
          <a:spcPct val="20000"/>
        </a:spcBef>
        <a:spcAft>
          <a:spcPct val="0"/>
        </a:spcAft>
        <a:buFont typeface="Arial" panose="020B0604020202020204" pitchFamily="34" charset="0"/>
        <a:defRPr sz="1900">
          <a:solidFill>
            <a:srgbClr val="504F53"/>
          </a:solidFill>
          <a:latin typeface="+mn-lt"/>
        </a:defRPr>
      </a:lvl2pPr>
      <a:lvl3pPr marL="555625" indent="-203200" algn="l" defTabSz="814388" rtl="0" eaLnBrk="0" fontAlgn="base" hangingPunct="0">
        <a:spcBef>
          <a:spcPct val="20000"/>
        </a:spcBef>
        <a:spcAft>
          <a:spcPct val="0"/>
        </a:spcAft>
        <a:buFont typeface="Arial" panose="020B0604020202020204" pitchFamily="34" charset="0"/>
        <a:buChar char="•"/>
        <a:defRPr sz="1900">
          <a:solidFill>
            <a:srgbClr val="504F53"/>
          </a:solidFill>
          <a:latin typeface="+mn-lt"/>
        </a:defRPr>
      </a:lvl3pPr>
      <a:lvl4pPr marL="1249363" indent="-968375" algn="just" defTabSz="814388" rtl="0" eaLnBrk="0" fontAlgn="base" hangingPunct="0">
        <a:lnSpc>
          <a:spcPts val="1413"/>
        </a:lnSpc>
        <a:spcBef>
          <a:spcPts val="313"/>
        </a:spcBef>
        <a:spcAft>
          <a:spcPct val="0"/>
        </a:spcAft>
        <a:buFont typeface="Arial" panose="020B0604020202020204" pitchFamily="34" charset="0"/>
        <a:defRPr sz="1300">
          <a:solidFill>
            <a:srgbClr val="504F53"/>
          </a:solidFill>
          <a:latin typeface="+mn-lt"/>
        </a:defRPr>
      </a:lvl4pPr>
      <a:lvl5pPr marL="1120775" indent="306388" algn="l" defTabSz="814388" rtl="0" eaLnBrk="0" fontAlgn="base" hangingPunct="0">
        <a:lnSpc>
          <a:spcPts val="1413"/>
        </a:lnSpc>
        <a:spcBef>
          <a:spcPts val="313"/>
        </a:spcBef>
        <a:spcAft>
          <a:spcPct val="0"/>
        </a:spcAft>
        <a:buFont typeface="Arial" panose="020B0604020202020204" pitchFamily="34" charset="0"/>
        <a:defRPr sz="1100">
          <a:solidFill>
            <a:srgbClr val="8D8C90"/>
          </a:solidFill>
          <a:latin typeface="+mn-lt"/>
        </a:defRPr>
      </a:lvl5pPr>
      <a:lvl6pPr marL="1478689" indent="307644" algn="l" defTabSz="815018" rtl="0" eaLnBrk="0" fontAlgn="base" hangingPunct="0">
        <a:lnSpc>
          <a:spcPts val="1409"/>
        </a:lnSpc>
        <a:spcBef>
          <a:spcPts val="313"/>
        </a:spcBef>
        <a:spcAft>
          <a:spcPct val="0"/>
        </a:spcAft>
        <a:buFont typeface="Arial" pitchFamily="34" charset="0"/>
        <a:defRPr sz="1100">
          <a:solidFill>
            <a:srgbClr val="8D8C90"/>
          </a:solidFill>
          <a:latin typeface="+mn-lt"/>
        </a:defRPr>
      </a:lvl6pPr>
      <a:lvl7pPr marL="1835957" indent="307644" algn="l" defTabSz="815018" rtl="0" eaLnBrk="0" fontAlgn="base" hangingPunct="0">
        <a:lnSpc>
          <a:spcPts val="1409"/>
        </a:lnSpc>
        <a:spcBef>
          <a:spcPts val="313"/>
        </a:spcBef>
        <a:spcAft>
          <a:spcPct val="0"/>
        </a:spcAft>
        <a:buFont typeface="Arial" pitchFamily="34" charset="0"/>
        <a:defRPr sz="1100">
          <a:solidFill>
            <a:srgbClr val="8D8C90"/>
          </a:solidFill>
          <a:latin typeface="+mn-lt"/>
        </a:defRPr>
      </a:lvl7pPr>
      <a:lvl8pPr marL="2193225" indent="307644" algn="l" defTabSz="815018" rtl="0" eaLnBrk="0" fontAlgn="base" hangingPunct="0">
        <a:lnSpc>
          <a:spcPts val="1409"/>
        </a:lnSpc>
        <a:spcBef>
          <a:spcPts val="313"/>
        </a:spcBef>
        <a:spcAft>
          <a:spcPct val="0"/>
        </a:spcAft>
        <a:buFont typeface="Arial" pitchFamily="34" charset="0"/>
        <a:defRPr sz="1100">
          <a:solidFill>
            <a:srgbClr val="8D8C90"/>
          </a:solidFill>
          <a:latin typeface="+mn-lt"/>
        </a:defRPr>
      </a:lvl8pPr>
      <a:lvl9pPr marL="2550492" indent="307644" algn="l" defTabSz="815018" rtl="0" eaLnBrk="0" fontAlgn="base" hangingPunct="0">
        <a:lnSpc>
          <a:spcPts val="1409"/>
        </a:lnSpc>
        <a:spcBef>
          <a:spcPts val="313"/>
        </a:spcBef>
        <a:spcAft>
          <a:spcPct val="0"/>
        </a:spcAft>
        <a:buFont typeface="Arial" pitchFamily="34" charset="0"/>
        <a:defRPr sz="1100">
          <a:solidFill>
            <a:srgbClr val="8D8C90"/>
          </a:solidFill>
          <a:latin typeface="+mn-lt"/>
        </a:defRPr>
      </a:lvl9pPr>
    </p:bodyStyle>
    <p:otherStyle>
      <a:defPPr>
        <a:defRPr lang="ru-RU"/>
      </a:defPPr>
      <a:lvl1pPr marL="0" algn="l" defTabSz="714529" rtl="0" eaLnBrk="1" latinLnBrk="0" hangingPunct="1">
        <a:defRPr sz="1400" kern="1200">
          <a:solidFill>
            <a:schemeClr val="tx1"/>
          </a:solidFill>
          <a:latin typeface="+mn-lt"/>
          <a:ea typeface="+mn-ea"/>
          <a:cs typeface="+mn-cs"/>
        </a:defRPr>
      </a:lvl1pPr>
      <a:lvl2pPr marL="357266" algn="l" defTabSz="714529" rtl="0" eaLnBrk="1" latinLnBrk="0" hangingPunct="1">
        <a:defRPr sz="1400" kern="1200">
          <a:solidFill>
            <a:schemeClr val="tx1"/>
          </a:solidFill>
          <a:latin typeface="+mn-lt"/>
          <a:ea typeface="+mn-ea"/>
          <a:cs typeface="+mn-cs"/>
        </a:defRPr>
      </a:lvl2pPr>
      <a:lvl3pPr marL="714529" algn="l" defTabSz="714529" rtl="0" eaLnBrk="1" latinLnBrk="0" hangingPunct="1">
        <a:defRPr sz="1400" kern="1200">
          <a:solidFill>
            <a:schemeClr val="tx1"/>
          </a:solidFill>
          <a:latin typeface="+mn-lt"/>
          <a:ea typeface="+mn-ea"/>
          <a:cs typeface="+mn-cs"/>
        </a:defRPr>
      </a:lvl3pPr>
      <a:lvl4pPr marL="1071804" algn="l" defTabSz="714529" rtl="0" eaLnBrk="1" latinLnBrk="0" hangingPunct="1">
        <a:defRPr sz="1400" kern="1200">
          <a:solidFill>
            <a:schemeClr val="tx1"/>
          </a:solidFill>
          <a:latin typeface="+mn-lt"/>
          <a:ea typeface="+mn-ea"/>
          <a:cs typeface="+mn-cs"/>
        </a:defRPr>
      </a:lvl4pPr>
      <a:lvl5pPr marL="1429071" algn="l" defTabSz="714529" rtl="0" eaLnBrk="1" latinLnBrk="0" hangingPunct="1">
        <a:defRPr sz="1400" kern="1200">
          <a:solidFill>
            <a:schemeClr val="tx1"/>
          </a:solidFill>
          <a:latin typeface="+mn-lt"/>
          <a:ea typeface="+mn-ea"/>
          <a:cs typeface="+mn-cs"/>
        </a:defRPr>
      </a:lvl5pPr>
      <a:lvl6pPr marL="1786338" algn="l" defTabSz="714529" rtl="0" eaLnBrk="1" latinLnBrk="0" hangingPunct="1">
        <a:defRPr sz="1400" kern="1200">
          <a:solidFill>
            <a:schemeClr val="tx1"/>
          </a:solidFill>
          <a:latin typeface="+mn-lt"/>
          <a:ea typeface="+mn-ea"/>
          <a:cs typeface="+mn-cs"/>
        </a:defRPr>
      </a:lvl6pPr>
      <a:lvl7pPr marL="2143605" algn="l" defTabSz="714529" rtl="0" eaLnBrk="1" latinLnBrk="0" hangingPunct="1">
        <a:defRPr sz="1400" kern="1200">
          <a:solidFill>
            <a:schemeClr val="tx1"/>
          </a:solidFill>
          <a:latin typeface="+mn-lt"/>
          <a:ea typeface="+mn-ea"/>
          <a:cs typeface="+mn-cs"/>
        </a:defRPr>
      </a:lvl7pPr>
      <a:lvl8pPr marL="2500873" algn="l" defTabSz="714529" rtl="0" eaLnBrk="1" latinLnBrk="0" hangingPunct="1">
        <a:defRPr sz="1400" kern="1200">
          <a:solidFill>
            <a:schemeClr val="tx1"/>
          </a:solidFill>
          <a:latin typeface="+mn-lt"/>
          <a:ea typeface="+mn-ea"/>
          <a:cs typeface="+mn-cs"/>
        </a:defRPr>
      </a:lvl8pPr>
      <a:lvl9pPr marL="2858140" algn="l" defTabSz="714529"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Z:\Projects\Текущие\Проектная\FNS_2012\_БРЭНДБУК\out\PPT\3_1_present_A4-0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 y="2"/>
            <a:ext cx="91424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Заголовок 1"/>
          <p:cNvSpPr>
            <a:spLocks noGrp="1"/>
          </p:cNvSpPr>
          <p:nvPr>
            <p:ph type="title"/>
          </p:nvPr>
        </p:nvSpPr>
        <p:spPr bwMode="auto">
          <a:xfrm>
            <a:off x="815981" y="366716"/>
            <a:ext cx="73437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0" tIns="40815" rIns="81630" bIns="40815" numCol="1" anchor="ctr" anchorCtr="0" compatLnSpc="1">
            <a:prstTxWarp prst="textNoShape">
              <a:avLst/>
            </a:prstTxWarp>
          </a:bodyPr>
          <a:lstStyle/>
          <a:p>
            <a:pPr lvl="0"/>
            <a:r>
              <a:rPr lang="ru-RU" altLang="ru-RU" smtClean="0"/>
              <a:t>Образец заголовка</a:t>
            </a:r>
          </a:p>
        </p:txBody>
      </p:sp>
      <p:sp>
        <p:nvSpPr>
          <p:cNvPr id="6148" name="Текст 2"/>
          <p:cNvSpPr>
            <a:spLocks noGrp="1"/>
          </p:cNvSpPr>
          <p:nvPr>
            <p:ph type="body" idx="1"/>
          </p:nvPr>
        </p:nvSpPr>
        <p:spPr bwMode="auto">
          <a:xfrm>
            <a:off x="815981" y="1200150"/>
            <a:ext cx="734377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Номер слайда 13"/>
          <p:cNvSpPr>
            <a:spLocks noGrp="1"/>
          </p:cNvSpPr>
          <p:nvPr>
            <p:ph type="sldNum" sz="quarter" idx="4"/>
          </p:nvPr>
        </p:nvSpPr>
        <p:spPr>
          <a:xfrm>
            <a:off x="8324856" y="4530725"/>
            <a:ext cx="619125" cy="474663"/>
          </a:xfrm>
          <a:prstGeom prst="rect">
            <a:avLst/>
          </a:prstGeom>
        </p:spPr>
        <p:txBody>
          <a:bodyPr vert="horz" wrap="square" lIns="81630" tIns="40815" rIns="81630" bIns="40815" numCol="1" anchor="ctr" anchorCtr="0" compatLnSpc="1">
            <a:prstTxWarp prst="textNoShape">
              <a:avLst/>
            </a:prstTxWarp>
            <a:normAutofit/>
          </a:bodyPr>
          <a:lstStyle>
            <a:lvl1pPr algn="ctr" defTabSz="815975" eaLnBrk="1" hangingPunct="1">
              <a:lnSpc>
                <a:spcPts val="1875"/>
              </a:lnSpc>
              <a:defRPr sz="2100">
                <a:solidFill>
                  <a:srgbClr val="FFFFFF"/>
                </a:solidFill>
                <a:latin typeface="Calibri" panose="020F0502020204030204" pitchFamily="34" charset="0"/>
              </a:defRPr>
            </a:lvl1pPr>
          </a:lstStyle>
          <a:p>
            <a:pPr>
              <a:defRPr/>
            </a:pPr>
            <a:fld id="{EB6ABA12-7D7C-409A-AE10-9B7C9D0B530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8938" r:id="rId1"/>
    <p:sldLayoutId id="2147488939" r:id="rId2"/>
    <p:sldLayoutId id="2147488940" r:id="rId3"/>
    <p:sldLayoutId id="2147488941" r:id="rId4"/>
    <p:sldLayoutId id="2147488942" r:id="rId5"/>
    <p:sldLayoutId id="2147488943" r:id="rId6"/>
    <p:sldLayoutId id="2147488944" r:id="rId7"/>
    <p:sldLayoutId id="2147488945" r:id="rId8"/>
    <p:sldLayoutId id="2147488946" r:id="rId9"/>
    <p:sldLayoutId id="2147488947" r:id="rId10"/>
    <p:sldLayoutId id="2147488948" r:id="rId11"/>
    <p:sldLayoutId id="2147488949" r:id="rId12"/>
    <p:sldLayoutId id="2147488950" r:id="rId13"/>
    <p:sldLayoutId id="2147488951" r:id="rId14"/>
  </p:sldLayoutIdLst>
  <p:hf hdr="0" ftr="0" dt="0"/>
  <p:txStyles>
    <p:titleStyle>
      <a:lvl1pPr algn="l" defTabSz="815975" rtl="0" eaLnBrk="0" fontAlgn="base" hangingPunct="0">
        <a:lnSpc>
          <a:spcPts val="4075"/>
        </a:lnSpc>
        <a:spcBef>
          <a:spcPct val="0"/>
        </a:spcBef>
        <a:spcAft>
          <a:spcPct val="0"/>
        </a:spcAft>
        <a:defRPr sz="3300" b="1">
          <a:solidFill>
            <a:srgbClr val="005AA9"/>
          </a:solidFill>
          <a:latin typeface="+mj-lt"/>
          <a:ea typeface="+mj-ea"/>
          <a:cs typeface="+mj-cs"/>
        </a:defRPr>
      </a:lvl1pPr>
      <a:lvl2pPr algn="l" defTabSz="815975" rtl="0" eaLnBrk="0" fontAlgn="base" hangingPunct="0">
        <a:lnSpc>
          <a:spcPts val="4075"/>
        </a:lnSpc>
        <a:spcBef>
          <a:spcPct val="0"/>
        </a:spcBef>
        <a:spcAft>
          <a:spcPct val="0"/>
        </a:spcAft>
        <a:defRPr sz="3300" b="1">
          <a:solidFill>
            <a:srgbClr val="005AA9"/>
          </a:solidFill>
          <a:latin typeface="Calibri" pitchFamily="34" charset="0"/>
        </a:defRPr>
      </a:lvl2pPr>
      <a:lvl3pPr algn="l" defTabSz="815975" rtl="0" eaLnBrk="0" fontAlgn="base" hangingPunct="0">
        <a:lnSpc>
          <a:spcPts val="4075"/>
        </a:lnSpc>
        <a:spcBef>
          <a:spcPct val="0"/>
        </a:spcBef>
        <a:spcAft>
          <a:spcPct val="0"/>
        </a:spcAft>
        <a:defRPr sz="3300" b="1">
          <a:solidFill>
            <a:srgbClr val="005AA9"/>
          </a:solidFill>
          <a:latin typeface="Calibri" pitchFamily="34" charset="0"/>
        </a:defRPr>
      </a:lvl3pPr>
      <a:lvl4pPr algn="l" defTabSz="815975" rtl="0" eaLnBrk="0" fontAlgn="base" hangingPunct="0">
        <a:lnSpc>
          <a:spcPts val="4075"/>
        </a:lnSpc>
        <a:spcBef>
          <a:spcPct val="0"/>
        </a:spcBef>
        <a:spcAft>
          <a:spcPct val="0"/>
        </a:spcAft>
        <a:defRPr sz="3300" b="1">
          <a:solidFill>
            <a:srgbClr val="005AA9"/>
          </a:solidFill>
          <a:latin typeface="Calibri" pitchFamily="34" charset="0"/>
        </a:defRPr>
      </a:lvl4pPr>
      <a:lvl5pPr algn="l" defTabSz="815975" rtl="0" eaLnBrk="0" fontAlgn="base" hangingPunct="0">
        <a:lnSpc>
          <a:spcPts val="4075"/>
        </a:lnSpc>
        <a:spcBef>
          <a:spcPct val="0"/>
        </a:spcBef>
        <a:spcAft>
          <a:spcPct val="0"/>
        </a:spcAft>
        <a:defRPr sz="3300" b="1">
          <a:solidFill>
            <a:srgbClr val="005AA9"/>
          </a:solidFill>
          <a:latin typeface="Calibri" pitchFamily="34" charset="0"/>
        </a:defRPr>
      </a:lvl5pPr>
      <a:lvl6pPr marL="357805" algn="l" defTabSz="816242" rtl="0" eaLnBrk="0" fontAlgn="base" hangingPunct="0">
        <a:lnSpc>
          <a:spcPts val="4070"/>
        </a:lnSpc>
        <a:spcBef>
          <a:spcPct val="0"/>
        </a:spcBef>
        <a:spcAft>
          <a:spcPct val="0"/>
        </a:spcAft>
        <a:defRPr sz="3300" b="1">
          <a:solidFill>
            <a:srgbClr val="005AA9"/>
          </a:solidFill>
          <a:latin typeface="Calibri" pitchFamily="34" charset="0"/>
        </a:defRPr>
      </a:lvl6pPr>
      <a:lvl7pPr marL="715609" algn="l" defTabSz="816242" rtl="0" eaLnBrk="0" fontAlgn="base" hangingPunct="0">
        <a:lnSpc>
          <a:spcPts val="4070"/>
        </a:lnSpc>
        <a:spcBef>
          <a:spcPct val="0"/>
        </a:spcBef>
        <a:spcAft>
          <a:spcPct val="0"/>
        </a:spcAft>
        <a:defRPr sz="3300" b="1">
          <a:solidFill>
            <a:srgbClr val="005AA9"/>
          </a:solidFill>
          <a:latin typeface="Calibri" pitchFamily="34" charset="0"/>
        </a:defRPr>
      </a:lvl7pPr>
      <a:lvl8pPr marL="1073414" algn="l" defTabSz="816242" rtl="0" eaLnBrk="0" fontAlgn="base" hangingPunct="0">
        <a:lnSpc>
          <a:spcPts val="4070"/>
        </a:lnSpc>
        <a:spcBef>
          <a:spcPct val="0"/>
        </a:spcBef>
        <a:spcAft>
          <a:spcPct val="0"/>
        </a:spcAft>
        <a:defRPr sz="3300" b="1">
          <a:solidFill>
            <a:srgbClr val="005AA9"/>
          </a:solidFill>
          <a:latin typeface="Calibri" pitchFamily="34" charset="0"/>
        </a:defRPr>
      </a:lvl8pPr>
      <a:lvl9pPr marL="1431219" algn="l" defTabSz="816242" rtl="0" eaLnBrk="0" fontAlgn="base" hangingPunct="0">
        <a:lnSpc>
          <a:spcPts val="4070"/>
        </a:lnSpc>
        <a:spcBef>
          <a:spcPct val="0"/>
        </a:spcBef>
        <a:spcAft>
          <a:spcPct val="0"/>
        </a:spcAft>
        <a:defRPr sz="3300" b="1">
          <a:solidFill>
            <a:srgbClr val="005AA9"/>
          </a:solidFill>
          <a:latin typeface="Calibri" pitchFamily="34" charset="0"/>
        </a:defRPr>
      </a:lvl9pPr>
    </p:titleStyle>
    <p:bodyStyle>
      <a:lvl1pPr marL="284163" indent="-284163" algn="l" defTabSz="815975" rtl="0" eaLnBrk="0" fontAlgn="base" hangingPunct="0">
        <a:spcBef>
          <a:spcPct val="20000"/>
        </a:spcBef>
        <a:spcAft>
          <a:spcPct val="0"/>
        </a:spcAft>
        <a:buFont typeface="+mj-lt"/>
        <a:defRPr sz="2800">
          <a:solidFill>
            <a:srgbClr val="005AA9"/>
          </a:solidFill>
          <a:latin typeface="+mn-lt"/>
          <a:ea typeface="+mn-ea"/>
          <a:cs typeface="+mn-cs"/>
        </a:defRPr>
      </a:lvl1pPr>
      <a:lvl2pPr marL="284163" indent="73025" algn="l" defTabSz="815975" rtl="0" eaLnBrk="0" fontAlgn="base" hangingPunct="0">
        <a:spcBef>
          <a:spcPct val="20000"/>
        </a:spcBef>
        <a:spcAft>
          <a:spcPct val="0"/>
        </a:spcAft>
        <a:buFont typeface="Arial" panose="020B0604020202020204" pitchFamily="34" charset="0"/>
        <a:defRPr sz="1900">
          <a:solidFill>
            <a:srgbClr val="504F53"/>
          </a:solidFill>
          <a:latin typeface="+mn-lt"/>
        </a:defRPr>
      </a:lvl2pPr>
      <a:lvl3pPr marL="557213" indent="-203200" algn="l" defTabSz="815975" rtl="0" eaLnBrk="0" fontAlgn="base" hangingPunct="0">
        <a:spcBef>
          <a:spcPct val="20000"/>
        </a:spcBef>
        <a:spcAft>
          <a:spcPct val="0"/>
        </a:spcAft>
        <a:buFont typeface="Arial" panose="020B0604020202020204" pitchFamily="34" charset="0"/>
        <a:buChar char="•"/>
        <a:defRPr sz="1900">
          <a:solidFill>
            <a:srgbClr val="504F53"/>
          </a:solidFill>
          <a:latin typeface="+mn-lt"/>
        </a:defRPr>
      </a:lvl3pPr>
      <a:lvl4pPr marL="1250950" indent="-969963" algn="just" defTabSz="815975" rtl="0" eaLnBrk="0" fontAlgn="base" hangingPunct="0">
        <a:lnSpc>
          <a:spcPts val="1413"/>
        </a:lnSpc>
        <a:spcBef>
          <a:spcPts val="313"/>
        </a:spcBef>
        <a:spcAft>
          <a:spcPct val="0"/>
        </a:spcAft>
        <a:buFont typeface="Arial" panose="020B0604020202020204" pitchFamily="34" charset="0"/>
        <a:defRPr sz="1300">
          <a:solidFill>
            <a:srgbClr val="504F53"/>
          </a:solidFill>
          <a:latin typeface="+mn-lt"/>
        </a:defRPr>
      </a:lvl4pPr>
      <a:lvl5pPr marL="1122363" indent="307975" algn="l" defTabSz="815975" rtl="0" eaLnBrk="0" fontAlgn="base" hangingPunct="0">
        <a:lnSpc>
          <a:spcPts val="1413"/>
        </a:lnSpc>
        <a:spcBef>
          <a:spcPts val="313"/>
        </a:spcBef>
        <a:spcAft>
          <a:spcPct val="0"/>
        </a:spcAft>
        <a:buFont typeface="Arial" panose="020B0604020202020204" pitchFamily="34" charset="0"/>
        <a:defRPr sz="1100">
          <a:solidFill>
            <a:srgbClr val="8D8C90"/>
          </a:solidFill>
          <a:latin typeface="+mn-lt"/>
        </a:defRPr>
      </a:lvl5pPr>
      <a:lvl6pPr marL="1480914" indent="308110" algn="l" defTabSz="816242" rtl="0" eaLnBrk="0" fontAlgn="base" hangingPunct="0">
        <a:lnSpc>
          <a:spcPts val="1409"/>
        </a:lnSpc>
        <a:spcBef>
          <a:spcPts val="313"/>
        </a:spcBef>
        <a:spcAft>
          <a:spcPct val="0"/>
        </a:spcAft>
        <a:buFont typeface="Arial" pitchFamily="34" charset="0"/>
        <a:defRPr sz="1100">
          <a:solidFill>
            <a:srgbClr val="8D8C90"/>
          </a:solidFill>
          <a:latin typeface="+mn-lt"/>
        </a:defRPr>
      </a:lvl6pPr>
      <a:lvl7pPr marL="1838719" indent="308110" algn="l" defTabSz="816242" rtl="0" eaLnBrk="0" fontAlgn="base" hangingPunct="0">
        <a:lnSpc>
          <a:spcPts val="1409"/>
        </a:lnSpc>
        <a:spcBef>
          <a:spcPts val="313"/>
        </a:spcBef>
        <a:spcAft>
          <a:spcPct val="0"/>
        </a:spcAft>
        <a:buFont typeface="Arial" pitchFamily="34" charset="0"/>
        <a:defRPr sz="1100">
          <a:solidFill>
            <a:srgbClr val="8D8C90"/>
          </a:solidFill>
          <a:latin typeface="+mn-lt"/>
        </a:defRPr>
      </a:lvl7pPr>
      <a:lvl8pPr marL="2196523" indent="308110" algn="l" defTabSz="816242" rtl="0" eaLnBrk="0" fontAlgn="base" hangingPunct="0">
        <a:lnSpc>
          <a:spcPts val="1409"/>
        </a:lnSpc>
        <a:spcBef>
          <a:spcPts val="313"/>
        </a:spcBef>
        <a:spcAft>
          <a:spcPct val="0"/>
        </a:spcAft>
        <a:buFont typeface="Arial" pitchFamily="34" charset="0"/>
        <a:defRPr sz="1100">
          <a:solidFill>
            <a:srgbClr val="8D8C90"/>
          </a:solidFill>
          <a:latin typeface="+mn-lt"/>
        </a:defRPr>
      </a:lvl8pPr>
      <a:lvl9pPr marL="2554328" indent="308110" algn="l" defTabSz="816242" rtl="0" eaLnBrk="0" fontAlgn="base" hangingPunct="0">
        <a:lnSpc>
          <a:spcPts val="1409"/>
        </a:lnSpc>
        <a:spcBef>
          <a:spcPts val="313"/>
        </a:spcBef>
        <a:spcAft>
          <a:spcPct val="0"/>
        </a:spcAft>
        <a:buFont typeface="Arial" pitchFamily="34" charset="0"/>
        <a:defRPr sz="1100">
          <a:solidFill>
            <a:srgbClr val="8D8C90"/>
          </a:solidFill>
          <a:latin typeface="+mn-lt"/>
        </a:defRPr>
      </a:lvl9pPr>
    </p:bodyStyle>
    <p:otherStyle>
      <a:defPPr>
        <a:defRPr lang="ru-RU"/>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EA6D19-4F31-4676-8C60-BFF613961D73}" type="datetimeFigureOut">
              <a:rPr lang="ru-RU" smtClean="0"/>
              <a:t>29.01.2025</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A26EF8-6CD0-4A2E-BFDA-D8BFF64C3409}" type="slidenum">
              <a:rPr lang="ru-RU" altLang="ru-RU" smtClean="0"/>
              <a:pPr>
                <a:defRPr/>
              </a:pPr>
              <a:t>‹#›</a:t>
            </a:fld>
            <a:endParaRPr lang="ru-RU" altLang="ru-RU"/>
          </a:p>
        </p:txBody>
      </p:sp>
    </p:spTree>
    <p:extLst>
      <p:ext uri="{BB962C8B-B14F-4D97-AF65-F5344CB8AC3E}">
        <p14:creationId xmlns:p14="http://schemas.microsoft.com/office/powerpoint/2010/main" val="3343463764"/>
      </p:ext>
    </p:extLst>
  </p:cSld>
  <p:clrMap bg1="lt1" tx1="dk1" bg2="lt2" tx2="dk2" accent1="accent1" accent2="accent2" accent3="accent3" accent4="accent4" accent5="accent5" accent6="accent6" hlink="hlink" folHlink="folHlink"/>
  <p:sldLayoutIdLst>
    <p:sldLayoutId id="2147489044" r:id="rId1"/>
    <p:sldLayoutId id="2147489045" r:id="rId2"/>
    <p:sldLayoutId id="2147489046" r:id="rId3"/>
    <p:sldLayoutId id="2147489047" r:id="rId4"/>
    <p:sldLayoutId id="2147489048" r:id="rId5"/>
    <p:sldLayoutId id="2147489049" r:id="rId6"/>
    <p:sldLayoutId id="2147489050" r:id="rId7"/>
    <p:sldLayoutId id="2147489051" r:id="rId8"/>
    <p:sldLayoutId id="2147489052" r:id="rId9"/>
    <p:sldLayoutId id="2147489053" r:id="rId10"/>
    <p:sldLayoutId id="2147489054" r:id="rId11"/>
    <p:sldLayoutId id="2147488954" r:id="rId12"/>
    <p:sldLayoutId id="2147488955" r:id="rId13"/>
    <p:sldLayoutId id="2147488956" r:id="rId14"/>
    <p:sldLayoutId id="214748895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4"/>
          <p:cNvSpPr/>
          <p:nvPr/>
        </p:nvSpPr>
        <p:spPr>
          <a:xfrm>
            <a:off x="3707910" y="1059583"/>
            <a:ext cx="4608511" cy="3528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spcBef>
                <a:spcPct val="0"/>
              </a:spcBef>
              <a:spcAft>
                <a:spcPts val="0"/>
              </a:spcAft>
            </a:pPr>
            <a:endParaRPr lang="ru-RU" sz="2800" b="1" i="0" kern="1200" baseline="0" dirty="0">
              <a:solidFill>
                <a:srgbClr val="C00000"/>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3" name="Прямоугольник 2"/>
          <p:cNvSpPr/>
          <p:nvPr/>
        </p:nvSpPr>
        <p:spPr>
          <a:xfrm>
            <a:off x="2267745" y="1248311"/>
            <a:ext cx="6048675" cy="1938992"/>
          </a:xfrm>
          <a:prstGeom prst="rect">
            <a:avLst/>
          </a:prstGeom>
        </p:spPr>
        <p:txBody>
          <a:bodyPr wrap="square">
            <a:spAutoFit/>
          </a:bodyPr>
          <a:lstStyle/>
          <a:p>
            <a:pPr algn="ctr"/>
            <a:r>
              <a:rPr lang="ru-RU" sz="2400" b="1" dirty="0" smtClean="0">
                <a:solidFill>
                  <a:schemeClr val="tx2"/>
                </a:solidFill>
                <a:latin typeface="Calibri" pitchFamily="34" charset="0"/>
                <a:cs typeface="Calibri" pitchFamily="34" charset="0"/>
              </a:rPr>
              <a:t>Декларационная </a:t>
            </a:r>
            <a:r>
              <a:rPr lang="ru-RU" sz="2400" b="1" dirty="0">
                <a:solidFill>
                  <a:schemeClr val="tx2"/>
                </a:solidFill>
                <a:latin typeface="Calibri" pitchFamily="34" charset="0"/>
                <a:cs typeface="Calibri" pitchFamily="34" charset="0"/>
              </a:rPr>
              <a:t>кампания </a:t>
            </a:r>
            <a:r>
              <a:rPr lang="ru-RU" sz="2400" b="1" dirty="0" smtClean="0">
                <a:solidFill>
                  <a:schemeClr val="tx2"/>
                </a:solidFill>
                <a:latin typeface="Calibri" pitchFamily="34" charset="0"/>
                <a:cs typeface="Calibri" pitchFamily="34" charset="0"/>
              </a:rPr>
              <a:t>2025 </a:t>
            </a:r>
            <a:r>
              <a:rPr lang="ru-RU" sz="2400" b="1" dirty="0">
                <a:solidFill>
                  <a:schemeClr val="tx2"/>
                </a:solidFill>
                <a:latin typeface="Calibri" pitchFamily="34" charset="0"/>
                <a:cs typeface="Calibri" pitchFamily="34" charset="0"/>
              </a:rPr>
              <a:t>года                              </a:t>
            </a:r>
            <a:r>
              <a:rPr lang="ru-RU" sz="2400" b="1" dirty="0" smtClean="0">
                <a:solidFill>
                  <a:schemeClr val="tx2"/>
                </a:solidFill>
                <a:latin typeface="Calibri" pitchFamily="34" charset="0"/>
                <a:cs typeface="Calibri" pitchFamily="34" charset="0"/>
              </a:rPr>
              <a:t>в </a:t>
            </a:r>
            <a:r>
              <a:rPr lang="ru-RU" sz="2400" b="1" dirty="0">
                <a:solidFill>
                  <a:schemeClr val="tx2"/>
                </a:solidFill>
                <a:latin typeface="Calibri" pitchFamily="34" charset="0"/>
                <a:cs typeface="Calibri" pitchFamily="34" charset="0"/>
              </a:rPr>
              <a:t>отношении граждан, обязанных декларировать свои доходы. </a:t>
            </a:r>
            <a:br>
              <a:rPr lang="ru-RU" sz="2400" b="1" dirty="0">
                <a:solidFill>
                  <a:schemeClr val="tx2"/>
                </a:solidFill>
                <a:latin typeface="Calibri" pitchFamily="34" charset="0"/>
                <a:cs typeface="Calibri" pitchFamily="34" charset="0"/>
              </a:rPr>
            </a:br>
            <a:r>
              <a:rPr lang="ru-RU" sz="2400" b="1" dirty="0">
                <a:solidFill>
                  <a:schemeClr val="tx2"/>
                </a:solidFill>
                <a:latin typeface="Calibri" pitchFamily="34" charset="0"/>
                <a:cs typeface="Calibri" pitchFamily="34" charset="0"/>
              </a:rPr>
              <a:t>Теоретические и практические аспекты.</a:t>
            </a:r>
            <a:br>
              <a:rPr lang="ru-RU" sz="2400" b="1" dirty="0">
                <a:solidFill>
                  <a:schemeClr val="tx2"/>
                </a:solidFill>
                <a:latin typeface="Calibri" pitchFamily="34" charset="0"/>
                <a:cs typeface="Calibri" pitchFamily="34" charset="0"/>
              </a:rPr>
            </a:br>
            <a:r>
              <a:rPr lang="ru-RU" sz="2400" b="1" dirty="0">
                <a:solidFill>
                  <a:schemeClr val="tx2"/>
                </a:solidFill>
                <a:latin typeface="Calibri" pitchFamily="34" charset="0"/>
                <a:cs typeface="Calibri" pitchFamily="34" charset="0"/>
              </a:rPr>
              <a:t>(Часть 1) </a:t>
            </a:r>
            <a:endParaRPr lang="ru-RU" sz="2400" b="1" dirty="0">
              <a:solidFill>
                <a:schemeClr val="tx2"/>
              </a:solidFill>
            </a:endParaRPr>
          </a:p>
        </p:txBody>
      </p:sp>
      <p:sp>
        <p:nvSpPr>
          <p:cNvPr id="5" name="Прямоугольник 4"/>
          <p:cNvSpPr/>
          <p:nvPr/>
        </p:nvSpPr>
        <p:spPr>
          <a:xfrm>
            <a:off x="1907704" y="267496"/>
            <a:ext cx="6624736" cy="584775"/>
          </a:xfrm>
          <a:prstGeom prst="rect">
            <a:avLst/>
          </a:prstGeom>
        </p:spPr>
        <p:txBody>
          <a:bodyPr wrap="square">
            <a:spAutoFit/>
          </a:bodyPr>
          <a:lstStyle/>
          <a:p>
            <a:pPr algn="ctr" defTabSz="1043056" fontAlgn="auto">
              <a:spcAft>
                <a:spcPts val="0"/>
              </a:spcAft>
              <a:defRPr/>
            </a:pPr>
            <a:r>
              <a:rPr lang="ru-RU" b="1" dirty="0">
                <a:solidFill>
                  <a:schemeClr val="tx2">
                    <a:lumMod val="50000"/>
                  </a:schemeClr>
                </a:solidFill>
                <a:latin typeface="Calibri" pitchFamily="34" charset="0"/>
                <a:cs typeface="Calibri" pitchFamily="34" charset="0"/>
              </a:rPr>
              <a:t>УПРАВЛЕНИЕ ФЕДЕРАЛЬНОЙ НАЛОГОВОЙ СЛУЖБЫ </a:t>
            </a:r>
            <a:endParaRPr lang="ru-RU" b="1" dirty="0" smtClean="0">
              <a:solidFill>
                <a:schemeClr val="tx2">
                  <a:lumMod val="50000"/>
                </a:schemeClr>
              </a:solidFill>
              <a:latin typeface="Calibri" pitchFamily="34" charset="0"/>
              <a:cs typeface="Calibri" pitchFamily="34" charset="0"/>
            </a:endParaRPr>
          </a:p>
          <a:p>
            <a:pPr algn="ctr" defTabSz="1043056" fontAlgn="auto">
              <a:spcAft>
                <a:spcPts val="0"/>
              </a:spcAft>
              <a:defRPr/>
            </a:pPr>
            <a:r>
              <a:rPr lang="ru-RU" b="1" dirty="0" smtClean="0">
                <a:solidFill>
                  <a:schemeClr val="tx2">
                    <a:lumMod val="50000"/>
                  </a:schemeClr>
                </a:solidFill>
                <a:latin typeface="Calibri" pitchFamily="34" charset="0"/>
                <a:cs typeface="Calibri" pitchFamily="34" charset="0"/>
              </a:rPr>
              <a:t>ПО </a:t>
            </a:r>
            <a:r>
              <a:rPr lang="ru-RU" b="1" dirty="0">
                <a:solidFill>
                  <a:schemeClr val="tx2">
                    <a:lumMod val="50000"/>
                  </a:schemeClr>
                </a:solidFill>
                <a:latin typeface="Calibri" pitchFamily="34" charset="0"/>
                <a:cs typeface="Calibri" pitchFamily="34" charset="0"/>
              </a:rPr>
              <a:t>Г. СЕВАСТОПОЛЮ</a:t>
            </a:r>
          </a:p>
        </p:txBody>
      </p:sp>
      <p:sp>
        <p:nvSpPr>
          <p:cNvPr id="6" name="Прямоугольник 5"/>
          <p:cNvSpPr/>
          <p:nvPr/>
        </p:nvSpPr>
        <p:spPr>
          <a:xfrm>
            <a:off x="2504440" y="3363839"/>
            <a:ext cx="6027999" cy="646331"/>
          </a:xfrm>
          <a:prstGeom prst="rect">
            <a:avLst/>
          </a:prstGeom>
        </p:spPr>
        <p:txBody>
          <a:bodyPr wrap="square">
            <a:spAutoFit/>
          </a:bodyPr>
          <a:lstStyle/>
          <a:p>
            <a:pPr algn="ctr" defTabSz="1043056" eaLnBrk="1" fontAlgn="auto" hangingPunct="1">
              <a:spcAft>
                <a:spcPts val="0"/>
              </a:spcAft>
            </a:pPr>
            <a:r>
              <a:rPr lang="ru-RU" sz="1800" b="1" dirty="0">
                <a:solidFill>
                  <a:schemeClr val="tx2">
                    <a:lumMod val="50000"/>
                  </a:schemeClr>
                </a:solidFill>
                <a:latin typeface="Calibri" pitchFamily="34" charset="0"/>
                <a:cs typeface="Calibri" pitchFamily="34" charset="0"/>
              </a:rPr>
              <a:t>Начальник отдела камерального контроля НДФЛ и СВ №2  </a:t>
            </a:r>
          </a:p>
          <a:p>
            <a:pPr algn="ctr" defTabSz="1043056" eaLnBrk="1" fontAlgn="auto" hangingPunct="1">
              <a:spcAft>
                <a:spcPts val="0"/>
              </a:spcAft>
            </a:pPr>
            <a:r>
              <a:rPr lang="ru-RU" sz="1800" b="1" dirty="0">
                <a:solidFill>
                  <a:schemeClr val="tx2">
                    <a:lumMod val="50000"/>
                  </a:schemeClr>
                </a:solidFill>
                <a:latin typeface="Calibri" pitchFamily="34" charset="0"/>
                <a:cs typeface="Calibri" pitchFamily="34" charset="0"/>
              </a:rPr>
              <a:t>Балуева Наталья Борисовна</a:t>
            </a:r>
          </a:p>
        </p:txBody>
      </p:sp>
      <p:sp>
        <p:nvSpPr>
          <p:cNvPr id="7" name="Прямоугольник 6"/>
          <p:cNvSpPr/>
          <p:nvPr/>
        </p:nvSpPr>
        <p:spPr>
          <a:xfrm>
            <a:off x="4750843" y="4107388"/>
            <a:ext cx="1193763" cy="338554"/>
          </a:xfrm>
          <a:prstGeom prst="rect">
            <a:avLst/>
          </a:prstGeom>
        </p:spPr>
        <p:txBody>
          <a:bodyPr wrap="square">
            <a:spAutoFit/>
          </a:bodyPr>
          <a:lstStyle/>
          <a:p>
            <a:pPr algn="ctr" defTabSz="1012352" fontAlgn="auto">
              <a:spcBef>
                <a:spcPts val="0"/>
              </a:spcBef>
              <a:spcAft>
                <a:spcPts val="0"/>
              </a:spcAft>
              <a:defRPr/>
            </a:pPr>
            <a:r>
              <a:rPr lang="ru-RU" dirty="0" smtClean="0">
                <a:solidFill>
                  <a:schemeClr val="tx2">
                    <a:lumMod val="50000"/>
                  </a:schemeClr>
                </a:solidFill>
                <a:latin typeface="Arial Narrow" pitchFamily="34" charset="0"/>
              </a:rPr>
              <a:t>29.01.2025</a:t>
            </a:r>
            <a:endParaRPr lang="ru-RU" dirty="0">
              <a:solidFill>
                <a:schemeClr val="tx2">
                  <a:lumMod val="50000"/>
                </a:schemeClr>
              </a:solidFill>
              <a:latin typeface="Arial Narrow" pitchFamily="34" charset="0"/>
            </a:endParaRPr>
          </a:p>
        </p:txBody>
      </p:sp>
      <p:sp>
        <p:nvSpPr>
          <p:cNvPr id="8"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47" y="771550"/>
            <a:ext cx="2376264" cy="136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25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10</a:t>
            </a:r>
            <a:endParaRPr lang="ru-RU" altLang="ru-RU" sz="2000" b="1" dirty="0">
              <a:solidFill>
                <a:schemeClr val="tx2"/>
              </a:solidFill>
              <a:latin typeface="Arial Narrow" pitchFamily="34" charset="0"/>
            </a:endParaRPr>
          </a:p>
        </p:txBody>
      </p:sp>
      <p:sp>
        <p:nvSpPr>
          <p:cNvPr id="65" name="Прямоугольник 64"/>
          <p:cNvSpPr/>
          <p:nvPr/>
        </p:nvSpPr>
        <p:spPr>
          <a:xfrm>
            <a:off x="-108520" y="312737"/>
            <a:ext cx="9252520" cy="461665"/>
          </a:xfrm>
          <a:prstGeom prst="rect">
            <a:avLst/>
          </a:prstGeom>
        </p:spPr>
        <p:txBody>
          <a:bodyPr wrap="square">
            <a:spAutoFit/>
          </a:bodyPr>
          <a:lstStyle/>
          <a:p>
            <a:pPr algn="just"/>
            <a:r>
              <a:rPr lang="ru-RU" sz="2400" b="1" dirty="0" smtClean="0">
                <a:solidFill>
                  <a:schemeClr val="tx2"/>
                </a:solidFill>
                <a:latin typeface="Arial Narrow" pitchFamily="34" charset="0"/>
                <a:cs typeface="Times New Roman" panose="02020603050405020304" pitchFamily="18" charset="0"/>
              </a:rPr>
              <a:t>          </a:t>
            </a:r>
            <a:r>
              <a:rPr lang="ru-RU" sz="2400" b="1" dirty="0" smtClean="0">
                <a:solidFill>
                  <a:schemeClr val="tx2">
                    <a:lumMod val="50000"/>
                  </a:schemeClr>
                </a:solidFill>
                <a:latin typeface="Arial Narrow" pitchFamily="34" charset="0"/>
                <a:cs typeface="Times New Roman" panose="02020603050405020304" pitchFamily="18" charset="0"/>
              </a:rPr>
              <a:t>Определение </a:t>
            </a:r>
            <a:r>
              <a:rPr lang="ru-RU" sz="2400" b="1" dirty="0">
                <a:solidFill>
                  <a:schemeClr val="tx2">
                    <a:lumMod val="50000"/>
                  </a:schemeClr>
                </a:solidFill>
                <a:latin typeface="Arial Narrow" pitchFamily="34" charset="0"/>
                <a:cs typeface="Times New Roman" panose="02020603050405020304" pitchFamily="18" charset="0"/>
              </a:rPr>
              <a:t>даты начала </a:t>
            </a:r>
            <a:r>
              <a:rPr lang="ru-RU" sz="2400" b="1" dirty="0" smtClean="0">
                <a:solidFill>
                  <a:schemeClr val="tx2">
                    <a:lumMod val="50000"/>
                  </a:schemeClr>
                </a:solidFill>
                <a:latin typeface="Arial Narrow" pitchFamily="34" charset="0"/>
                <a:cs typeface="Times New Roman" panose="02020603050405020304" pitchFamily="18" charset="0"/>
              </a:rPr>
              <a:t>владения объектом недвижимости </a:t>
            </a: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3" name="AutoShape 4" descr="https://ostanin.ru/wp-content/uploads/2022/09/1_w_ol0wmmjtrazxsoiadugq.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ostanin.ru/wp-content/uploads/2022/09/1_w_ol0wmmjtrazxsoiadugq.jpeg"/>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ostanin.ru/wp-content/uploads/2022/09/1_w_ol0wmmjtrazxsoiadugq.jpeg"/>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ostanin.ru/wp-content/uploads/2022/09/1_w_ol0wmmjtrazxsoiadugq.jpeg"/>
          <p:cNvSpPr>
            <a:spLocks noChangeAspect="1" noChangeArrowheads="1"/>
          </p:cNvSpPr>
          <p:nvPr/>
        </p:nvSpPr>
        <p:spPr bwMode="auto">
          <a:xfrm>
            <a:off x="765175" y="2387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307975" y="872029"/>
            <a:ext cx="8656513" cy="1477328"/>
          </a:xfrm>
          <a:prstGeom prst="rect">
            <a:avLst/>
          </a:prstGeom>
        </p:spPr>
        <p:txBody>
          <a:bodyPr wrap="square">
            <a:spAutoFit/>
          </a:bodyPr>
          <a:lstStyle/>
          <a:p>
            <a:pPr algn="just"/>
            <a:r>
              <a:rPr lang="ru-RU" sz="2000" b="1" dirty="0" smtClean="0">
                <a:solidFill>
                  <a:srgbClr val="C00000"/>
                </a:solidFill>
                <a:latin typeface="+mn-lt"/>
              </a:rPr>
              <a:t>  Общее </a:t>
            </a:r>
            <a:r>
              <a:rPr lang="ru-RU" sz="2000" b="1" dirty="0">
                <a:solidFill>
                  <a:srgbClr val="C00000"/>
                </a:solidFill>
                <a:latin typeface="+mn-lt"/>
              </a:rPr>
              <a:t>правило: </a:t>
            </a:r>
            <a:r>
              <a:rPr lang="ru-RU" sz="2000" b="1" dirty="0">
                <a:solidFill>
                  <a:schemeClr val="tx2"/>
                </a:solidFill>
                <a:latin typeface="+mn-lt"/>
              </a:rPr>
              <a:t>с момента внесения соответствующей</a:t>
            </a:r>
          </a:p>
          <a:p>
            <a:pPr algn="just"/>
            <a:r>
              <a:rPr lang="ru-RU" sz="2000" b="1" dirty="0" smtClean="0">
                <a:solidFill>
                  <a:schemeClr val="tx2"/>
                </a:solidFill>
                <a:latin typeface="+mn-lt"/>
              </a:rPr>
              <a:t>  записи </a:t>
            </a:r>
            <a:r>
              <a:rPr lang="ru-RU" sz="2000" b="1" dirty="0">
                <a:solidFill>
                  <a:schemeClr val="tx2"/>
                </a:solidFill>
                <a:latin typeface="+mn-lt"/>
              </a:rPr>
              <a:t>в государственный реестр (ЕГРП</a:t>
            </a:r>
            <a:r>
              <a:rPr lang="ru-RU" sz="2000" b="1" dirty="0" smtClean="0">
                <a:solidFill>
                  <a:schemeClr val="tx2"/>
                </a:solidFill>
                <a:latin typeface="+mn-lt"/>
              </a:rPr>
              <a:t>), пункт </a:t>
            </a:r>
            <a:r>
              <a:rPr lang="ru-RU" sz="2000" b="1" dirty="0">
                <a:solidFill>
                  <a:schemeClr val="tx2"/>
                </a:solidFill>
                <a:latin typeface="+mn-lt"/>
              </a:rPr>
              <a:t>2 статьи 8.1 ГК </a:t>
            </a:r>
            <a:r>
              <a:rPr lang="ru-RU" sz="2000" b="1" dirty="0" smtClean="0">
                <a:solidFill>
                  <a:schemeClr val="tx2"/>
                </a:solidFill>
                <a:latin typeface="+mn-lt"/>
              </a:rPr>
              <a:t>РФ</a:t>
            </a:r>
          </a:p>
          <a:p>
            <a:pPr algn="just"/>
            <a:endParaRPr lang="ru-RU" sz="1000" b="1" dirty="0">
              <a:solidFill>
                <a:schemeClr val="tx2"/>
              </a:solidFill>
              <a:latin typeface="+mn-lt"/>
            </a:endParaRPr>
          </a:p>
          <a:p>
            <a:pPr algn="just"/>
            <a:r>
              <a:rPr lang="ru-RU" sz="2000" b="1" dirty="0" smtClean="0">
                <a:solidFill>
                  <a:srgbClr val="C00000"/>
                </a:solidFill>
                <a:latin typeface="+mn-lt"/>
              </a:rPr>
              <a:t>  Доли ОН: </a:t>
            </a:r>
            <a:r>
              <a:rPr lang="ru-RU" sz="2000" b="1" dirty="0" smtClean="0">
                <a:solidFill>
                  <a:schemeClr val="tx2"/>
                </a:solidFill>
                <a:latin typeface="+mn-lt"/>
              </a:rPr>
              <a:t>если объект недвижимости (ОН) </a:t>
            </a:r>
            <a:r>
              <a:rPr lang="ru-RU" sz="2000" b="1" dirty="0">
                <a:solidFill>
                  <a:schemeClr val="tx2"/>
                </a:solidFill>
                <a:latin typeface="+mn-lt"/>
              </a:rPr>
              <a:t>приобретается по долям, </a:t>
            </a:r>
            <a:endParaRPr lang="ru-RU" sz="2000" b="1" dirty="0" smtClean="0">
              <a:solidFill>
                <a:schemeClr val="tx2"/>
              </a:solidFill>
              <a:latin typeface="+mn-lt"/>
            </a:endParaRPr>
          </a:p>
          <a:p>
            <a:pPr algn="just"/>
            <a:r>
              <a:rPr lang="ru-RU" sz="2000" b="1" dirty="0" smtClean="0">
                <a:solidFill>
                  <a:schemeClr val="tx2"/>
                </a:solidFill>
                <a:latin typeface="+mn-lt"/>
              </a:rPr>
              <a:t>  то </a:t>
            </a:r>
            <a:r>
              <a:rPr lang="ru-RU" sz="2000" b="1" dirty="0">
                <a:solidFill>
                  <a:schemeClr val="tx2"/>
                </a:solidFill>
                <a:latin typeface="+mn-lt"/>
              </a:rPr>
              <a:t>с регистрации </a:t>
            </a:r>
            <a:r>
              <a:rPr lang="ru-RU" sz="2000" b="1" dirty="0" smtClean="0">
                <a:solidFill>
                  <a:schemeClr val="tx2"/>
                </a:solidFill>
                <a:latin typeface="+mn-lt"/>
              </a:rPr>
              <a:t>права на </a:t>
            </a:r>
            <a:r>
              <a:rPr lang="ru-RU" sz="2000" b="1" dirty="0">
                <a:solidFill>
                  <a:schemeClr val="tx2"/>
                </a:solidFill>
                <a:latin typeface="+mn-lt"/>
              </a:rPr>
              <a:t>первую долю</a:t>
            </a:r>
          </a:p>
        </p:txBody>
      </p:sp>
      <p:sp>
        <p:nvSpPr>
          <p:cNvPr id="8" name="Прямоугольник 7"/>
          <p:cNvSpPr/>
          <p:nvPr/>
        </p:nvSpPr>
        <p:spPr>
          <a:xfrm>
            <a:off x="487117" y="2652683"/>
            <a:ext cx="7928047" cy="2246769"/>
          </a:xfrm>
          <a:prstGeom prst="rect">
            <a:avLst/>
          </a:prstGeom>
        </p:spPr>
        <p:txBody>
          <a:bodyPr wrap="square">
            <a:spAutoFit/>
          </a:bodyPr>
          <a:lstStyle/>
          <a:p>
            <a:r>
              <a:rPr lang="ru-RU" sz="2000" b="1" dirty="0" smtClean="0">
                <a:solidFill>
                  <a:srgbClr val="C00000"/>
                </a:solidFill>
                <a:latin typeface="+mn-lt"/>
              </a:rPr>
              <a:t>!!!</a:t>
            </a:r>
            <a:r>
              <a:rPr lang="ru-RU" sz="2000" b="1" dirty="0" smtClean="0">
                <a:solidFill>
                  <a:srgbClr val="00823B"/>
                </a:solidFill>
                <a:latin typeface="+mn-lt"/>
              </a:rPr>
              <a:t> Исключения </a:t>
            </a:r>
            <a:r>
              <a:rPr lang="ru-RU" sz="2000" b="1" dirty="0" smtClean="0">
                <a:solidFill>
                  <a:srgbClr val="C00000"/>
                </a:solidFill>
                <a:latin typeface="+mn-lt"/>
              </a:rPr>
              <a:t>!!!</a:t>
            </a:r>
            <a:endParaRPr lang="ru-RU" sz="2000" b="1" dirty="0">
              <a:solidFill>
                <a:srgbClr val="C00000"/>
              </a:solidFill>
              <a:latin typeface="+mn-lt"/>
            </a:endParaRPr>
          </a:p>
          <a:p>
            <a:pPr marL="285750" indent="-285750">
              <a:buFont typeface="Wingdings" pitchFamily="2" charset="2"/>
              <a:buChar char="ü"/>
            </a:pPr>
            <a:r>
              <a:rPr lang="ru-RU" sz="2000" b="1" dirty="0" smtClean="0">
                <a:solidFill>
                  <a:srgbClr val="00823B"/>
                </a:solidFill>
                <a:latin typeface="+mn-lt"/>
              </a:rPr>
              <a:t>с </a:t>
            </a:r>
            <a:r>
              <a:rPr lang="ru-RU" sz="2000" b="1" dirty="0">
                <a:solidFill>
                  <a:srgbClr val="00823B"/>
                </a:solidFill>
                <a:latin typeface="+mn-lt"/>
              </a:rPr>
              <a:t>даты смерти наследодателя при наследовании;</a:t>
            </a:r>
          </a:p>
          <a:p>
            <a:pPr marL="285750" indent="-285750">
              <a:buFont typeface="Wingdings" pitchFamily="2" charset="2"/>
              <a:buChar char="ü"/>
            </a:pPr>
            <a:r>
              <a:rPr lang="ru-RU" sz="2000" b="1" dirty="0" smtClean="0">
                <a:solidFill>
                  <a:srgbClr val="00823B"/>
                </a:solidFill>
                <a:latin typeface="+mn-lt"/>
              </a:rPr>
              <a:t>с </a:t>
            </a:r>
            <a:r>
              <a:rPr lang="ru-RU" sz="2000" b="1" dirty="0">
                <a:solidFill>
                  <a:srgbClr val="00823B"/>
                </a:solidFill>
                <a:latin typeface="+mn-lt"/>
              </a:rPr>
              <a:t>даты вступления в силу решения суда;</a:t>
            </a:r>
          </a:p>
          <a:p>
            <a:pPr marL="285750" indent="-285750">
              <a:buFont typeface="Wingdings" pitchFamily="2" charset="2"/>
              <a:buChar char="ü"/>
            </a:pPr>
            <a:r>
              <a:rPr lang="ru-RU" sz="2000" b="1" dirty="0" smtClean="0">
                <a:solidFill>
                  <a:srgbClr val="00823B"/>
                </a:solidFill>
                <a:latin typeface="+mn-lt"/>
              </a:rPr>
              <a:t>с </a:t>
            </a:r>
            <a:r>
              <a:rPr lang="ru-RU" sz="2000" b="1" dirty="0">
                <a:solidFill>
                  <a:srgbClr val="00823B"/>
                </a:solidFill>
                <a:latin typeface="+mn-lt"/>
              </a:rPr>
              <a:t>даты регистрации первой доли в ОН;</a:t>
            </a:r>
          </a:p>
          <a:p>
            <a:pPr marL="285750" indent="-285750">
              <a:buFont typeface="Wingdings" pitchFamily="2" charset="2"/>
              <a:buChar char="ü"/>
            </a:pPr>
            <a:r>
              <a:rPr lang="ru-RU" sz="2000" b="1" dirty="0" smtClean="0">
                <a:solidFill>
                  <a:srgbClr val="00823B"/>
                </a:solidFill>
                <a:latin typeface="+mn-lt"/>
              </a:rPr>
              <a:t>с </a:t>
            </a:r>
            <a:r>
              <a:rPr lang="ru-RU" sz="2000" b="1" dirty="0">
                <a:solidFill>
                  <a:srgbClr val="00823B"/>
                </a:solidFill>
                <a:latin typeface="+mn-lt"/>
              </a:rPr>
              <a:t>даты полной оплаты стоимости помещения по договорам </a:t>
            </a:r>
            <a:r>
              <a:rPr lang="ru-RU" sz="2000" b="1" dirty="0" smtClean="0">
                <a:solidFill>
                  <a:srgbClr val="00823B"/>
                </a:solidFill>
                <a:latin typeface="+mn-lt"/>
              </a:rPr>
              <a:t> </a:t>
            </a:r>
          </a:p>
          <a:p>
            <a:r>
              <a:rPr lang="ru-RU" sz="2000" b="1" dirty="0">
                <a:solidFill>
                  <a:srgbClr val="00823B"/>
                </a:solidFill>
                <a:latin typeface="+mn-lt"/>
              </a:rPr>
              <a:t>с</a:t>
            </a:r>
            <a:r>
              <a:rPr lang="ru-RU" sz="2000" b="1" dirty="0" smtClean="0">
                <a:solidFill>
                  <a:srgbClr val="00823B"/>
                </a:solidFill>
                <a:latin typeface="+mn-lt"/>
              </a:rPr>
              <a:t> 2019 года: ДДУ </a:t>
            </a:r>
            <a:r>
              <a:rPr lang="ru-RU" sz="2000" b="1" dirty="0">
                <a:solidFill>
                  <a:srgbClr val="00823B"/>
                </a:solidFill>
                <a:latin typeface="+mn-lt"/>
              </a:rPr>
              <a:t>(инвестирования</a:t>
            </a:r>
            <a:r>
              <a:rPr lang="ru-RU" sz="2000" b="1" dirty="0" smtClean="0">
                <a:solidFill>
                  <a:srgbClr val="00823B"/>
                </a:solidFill>
                <a:latin typeface="+mn-lt"/>
              </a:rPr>
              <a:t>), участия </a:t>
            </a:r>
            <a:r>
              <a:rPr lang="ru-RU" sz="2000" b="1" dirty="0">
                <a:solidFill>
                  <a:srgbClr val="00823B"/>
                </a:solidFill>
                <a:latin typeface="+mn-lt"/>
              </a:rPr>
              <a:t>в </a:t>
            </a:r>
            <a:r>
              <a:rPr lang="ru-RU" sz="2000" b="1" dirty="0" smtClean="0">
                <a:solidFill>
                  <a:srgbClr val="00823B"/>
                </a:solidFill>
                <a:latin typeface="+mn-lt"/>
              </a:rPr>
              <a:t>ЖСК, уступки </a:t>
            </a:r>
            <a:r>
              <a:rPr lang="ru-RU" sz="2000" b="1" dirty="0">
                <a:solidFill>
                  <a:srgbClr val="00823B"/>
                </a:solidFill>
                <a:latin typeface="+mn-lt"/>
              </a:rPr>
              <a:t>права требования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173" y="2001659"/>
            <a:ext cx="2328226" cy="174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045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11</a:t>
            </a:r>
            <a:endParaRPr lang="ru-RU" altLang="ru-RU" sz="2000" b="1" dirty="0">
              <a:solidFill>
                <a:schemeClr val="tx2"/>
              </a:solidFill>
              <a:latin typeface="Arial Narrow" pitchFamily="34" charset="0"/>
            </a:endParaRPr>
          </a:p>
        </p:txBody>
      </p:sp>
      <p:sp>
        <p:nvSpPr>
          <p:cNvPr id="65" name="Прямоугольник 64"/>
          <p:cNvSpPr/>
          <p:nvPr/>
        </p:nvSpPr>
        <p:spPr>
          <a:xfrm>
            <a:off x="344526" y="160338"/>
            <a:ext cx="8704584" cy="523220"/>
          </a:xfrm>
          <a:prstGeom prst="rect">
            <a:avLst/>
          </a:prstGeom>
        </p:spPr>
        <p:txBody>
          <a:bodyPr wrap="square">
            <a:spAutoFit/>
          </a:bodyPr>
          <a:lstStyle/>
          <a:p>
            <a:pPr algn="ctr"/>
            <a:r>
              <a:rPr lang="ru-RU" sz="2800" b="1" dirty="0" smtClean="0">
                <a:solidFill>
                  <a:schemeClr val="tx2">
                    <a:lumMod val="50000"/>
                  </a:schemeClr>
                </a:solidFill>
                <a:latin typeface="Arial Narrow" pitchFamily="34" charset="0"/>
              </a:rPr>
              <a:t>Освобождение от обязанности декларирования доходов</a:t>
            </a:r>
          </a:p>
        </p:txBody>
      </p:sp>
      <p:sp>
        <p:nvSpPr>
          <p:cNvPr id="2" name="Прямоугольник 1"/>
          <p:cNvSpPr/>
          <p:nvPr/>
        </p:nvSpPr>
        <p:spPr>
          <a:xfrm>
            <a:off x="4501032" y="2672900"/>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3" name="Скругленный прямоугольник 2"/>
          <p:cNvSpPr/>
          <p:nvPr/>
        </p:nvSpPr>
        <p:spPr>
          <a:xfrm>
            <a:off x="519765" y="2912105"/>
            <a:ext cx="4928275" cy="977366"/>
          </a:xfrm>
          <a:prstGeom prst="roundRect">
            <a:avLst/>
          </a:prstGeom>
          <a:noFill/>
          <a:ln w="28575">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2"/>
              </a:solidFill>
              <a:latin typeface="Arial Narrow" pitchFamily="34" charset="0"/>
            </a:endParaRPr>
          </a:p>
        </p:txBody>
      </p:sp>
      <p:sp>
        <p:nvSpPr>
          <p:cNvPr id="5" name="Скругленный прямоугольник 4"/>
          <p:cNvSpPr/>
          <p:nvPr/>
        </p:nvSpPr>
        <p:spPr>
          <a:xfrm>
            <a:off x="522821" y="3982002"/>
            <a:ext cx="4928275" cy="966011"/>
          </a:xfrm>
          <a:prstGeom prst="roundRect">
            <a:avLst/>
          </a:prstGeom>
          <a:noFill/>
          <a:ln w="28575">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22821" y="843558"/>
            <a:ext cx="4925218" cy="936104"/>
          </a:xfrm>
          <a:prstGeom prst="roundRect">
            <a:avLst/>
          </a:prstGeom>
          <a:noFill/>
          <a:ln w="28575">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just"/>
            <a:r>
              <a:rPr lang="ru-RU" sz="2000" b="1" dirty="0" smtClean="0">
                <a:solidFill>
                  <a:schemeClr val="tx2"/>
                </a:solidFill>
                <a:latin typeface="Arial Narrow" panose="020B0606020202030204" pitchFamily="34" charset="0"/>
              </a:rPr>
              <a:t>Сделка купли – продажи (дарения) совершена между </a:t>
            </a:r>
            <a:r>
              <a:rPr lang="ru-RU" sz="2000" b="1" dirty="0" smtClean="0">
                <a:solidFill>
                  <a:srgbClr val="00823B"/>
                </a:solidFill>
                <a:latin typeface="Arial Narrow" panose="020B0606020202030204" pitchFamily="34" charset="0"/>
              </a:rPr>
              <a:t>БЛИЗКИМИ</a:t>
            </a:r>
          </a:p>
          <a:p>
            <a:pPr marL="360000" lvl="0" algn="just"/>
            <a:r>
              <a:rPr lang="ru-RU" sz="2000" b="1" dirty="0" smtClean="0">
                <a:solidFill>
                  <a:schemeClr val="tx2"/>
                </a:solidFill>
                <a:latin typeface="Arial Narrow" panose="020B0606020202030204" pitchFamily="34" charset="0"/>
              </a:rPr>
              <a:t>родственниками</a:t>
            </a:r>
            <a:endParaRPr lang="ru-RU" sz="2000" b="1" dirty="0">
              <a:solidFill>
                <a:schemeClr val="tx2"/>
              </a:solidFill>
              <a:latin typeface="Arial Narrow" panose="020B0606020202030204" pitchFamily="34" charset="0"/>
            </a:endParaRPr>
          </a:p>
        </p:txBody>
      </p:sp>
      <p:sp>
        <p:nvSpPr>
          <p:cNvPr id="6" name="AutoShape 2" descr="https://u.9111s.ru/uploads/202002/26/487a1ada2e391470a2542dfd14e55eb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711343"/>
            <a:ext cx="1765224" cy="1224136"/>
          </a:xfrm>
          <a:prstGeom prst="rect">
            <a:avLst/>
          </a:prstGeom>
          <a:noFill/>
          <a:ln w="12700">
            <a:solidFill>
              <a:srgbClr val="00823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683558"/>
            <a:ext cx="1765224" cy="1456144"/>
          </a:xfrm>
          <a:prstGeom prst="rect">
            <a:avLst/>
          </a:prstGeom>
          <a:noFill/>
          <a:ln w="12700">
            <a:solidFill>
              <a:srgbClr val="00823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233870"/>
            <a:ext cx="1765224" cy="1356470"/>
          </a:xfrm>
          <a:prstGeom prst="rect">
            <a:avLst/>
          </a:prstGeom>
          <a:noFill/>
          <a:ln w="12700">
            <a:solidFill>
              <a:srgbClr val="00823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22822" y="3982003"/>
            <a:ext cx="4837714" cy="1015663"/>
          </a:xfrm>
          <a:prstGeom prst="rect">
            <a:avLst/>
          </a:prstGeom>
          <a:ln>
            <a:noFill/>
          </a:ln>
        </p:spPr>
        <p:txBody>
          <a:bodyPr wrap="square">
            <a:spAutoFit/>
          </a:bodyPr>
          <a:lstStyle/>
          <a:p>
            <a:pPr marL="360000" lvl="0"/>
            <a:r>
              <a:rPr lang="ru-RU" sz="2000" b="1" dirty="0">
                <a:solidFill>
                  <a:schemeClr val="tx2"/>
                </a:solidFill>
                <a:latin typeface="Arial Narrow" panose="020B0606020202030204" pitchFamily="34" charset="0"/>
              </a:rPr>
              <a:t>Доход от продажи </a:t>
            </a:r>
            <a:r>
              <a:rPr lang="ru-RU" sz="2000" b="1" dirty="0">
                <a:solidFill>
                  <a:srgbClr val="00823B"/>
                </a:solidFill>
                <a:latin typeface="Arial Narrow" panose="020B0606020202030204" pitchFamily="34" charset="0"/>
              </a:rPr>
              <a:t>ИНОГО </a:t>
            </a:r>
            <a:r>
              <a:rPr lang="ru-RU" sz="2000" b="1" dirty="0">
                <a:solidFill>
                  <a:schemeClr val="tx2"/>
                </a:solidFill>
                <a:latin typeface="Arial Narrow" panose="020B0606020202030204" pitchFamily="34" charset="0"/>
              </a:rPr>
              <a:t>недвижимого </a:t>
            </a:r>
            <a:r>
              <a:rPr lang="ru-RU" sz="2000" b="1" dirty="0" smtClean="0">
                <a:solidFill>
                  <a:schemeClr val="tx2"/>
                </a:solidFill>
                <a:latin typeface="Arial Narrow" panose="020B0606020202030204" pitchFamily="34" charset="0"/>
              </a:rPr>
              <a:t>имущества (автомобиль и прочее имущество) менее </a:t>
            </a:r>
            <a:r>
              <a:rPr lang="ru-RU" sz="2000" b="1" dirty="0">
                <a:solidFill>
                  <a:schemeClr val="tx2"/>
                </a:solidFill>
                <a:latin typeface="Arial Narrow" panose="020B0606020202030204" pitchFamily="34" charset="0"/>
              </a:rPr>
              <a:t>250 </a:t>
            </a:r>
            <a:r>
              <a:rPr lang="ru-RU" sz="2000" b="1" dirty="0" smtClean="0">
                <a:solidFill>
                  <a:schemeClr val="tx2"/>
                </a:solidFill>
                <a:latin typeface="Arial Narrow" panose="020B0606020202030204" pitchFamily="34" charset="0"/>
              </a:rPr>
              <a:t>тысяч рублей</a:t>
            </a:r>
            <a:endParaRPr lang="ru-RU" sz="2000" b="1" dirty="0">
              <a:solidFill>
                <a:schemeClr val="tx2"/>
              </a:solidFill>
              <a:latin typeface="Arial Narrow" panose="020B0606020202030204" pitchFamily="34" charset="0"/>
            </a:endParaRPr>
          </a:p>
        </p:txBody>
      </p:sp>
      <p:sp>
        <p:nvSpPr>
          <p:cNvPr id="9" name="Прямоугольник 8"/>
          <p:cNvSpPr/>
          <p:nvPr/>
        </p:nvSpPr>
        <p:spPr>
          <a:xfrm>
            <a:off x="522821" y="2892956"/>
            <a:ext cx="4837714" cy="1015663"/>
          </a:xfrm>
          <a:prstGeom prst="rect">
            <a:avLst/>
          </a:prstGeom>
          <a:ln>
            <a:noFill/>
          </a:ln>
        </p:spPr>
        <p:txBody>
          <a:bodyPr wrap="square">
            <a:spAutoFit/>
          </a:bodyPr>
          <a:lstStyle/>
          <a:p>
            <a:pPr marL="360000" lvl="0"/>
            <a:r>
              <a:rPr lang="ru-RU" sz="2000" b="1" dirty="0" smtClean="0">
                <a:solidFill>
                  <a:schemeClr val="tx2"/>
                </a:solidFill>
                <a:latin typeface="Arial Narrow" panose="020B0606020202030204" pitchFamily="34" charset="0"/>
              </a:rPr>
              <a:t>Доход</a:t>
            </a:r>
            <a:r>
              <a:rPr lang="ru-RU" sz="2000" b="1" dirty="0">
                <a:solidFill>
                  <a:schemeClr val="tx2"/>
                </a:solidFill>
                <a:latin typeface="Arial Narrow" panose="020B0606020202030204" pitchFamily="34" charset="0"/>
              </a:rPr>
              <a:t> от продажи </a:t>
            </a:r>
            <a:r>
              <a:rPr lang="ru-RU" sz="2000" b="1" dirty="0">
                <a:solidFill>
                  <a:srgbClr val="00823B"/>
                </a:solidFill>
                <a:latin typeface="Arial Narrow" panose="020B0606020202030204" pitchFamily="34" charset="0"/>
              </a:rPr>
              <a:t>ЖИЛОГО </a:t>
            </a:r>
            <a:r>
              <a:rPr lang="ru-RU" sz="2000" b="1" dirty="0" smtClean="0">
                <a:solidFill>
                  <a:schemeClr val="tx2"/>
                </a:solidFill>
                <a:latin typeface="Arial Narrow" panose="020B0606020202030204" pitchFamily="34" charset="0"/>
              </a:rPr>
              <a:t>имущества </a:t>
            </a:r>
            <a:r>
              <a:rPr lang="ru-RU" sz="2000" b="1" dirty="0">
                <a:solidFill>
                  <a:schemeClr val="tx2"/>
                </a:solidFill>
                <a:latin typeface="Arial Narrow" panose="020B0606020202030204" pitchFamily="34" charset="0"/>
              </a:rPr>
              <a:t>менее </a:t>
            </a:r>
            <a:r>
              <a:rPr lang="ru-RU" sz="2000" b="1" dirty="0" smtClean="0">
                <a:solidFill>
                  <a:schemeClr val="tx2"/>
                </a:solidFill>
                <a:latin typeface="Arial Narrow" panose="020B0606020202030204" pitchFamily="34" charset="0"/>
              </a:rPr>
              <a:t>1</a:t>
            </a:r>
            <a:r>
              <a:rPr lang="ru-RU" sz="2000" b="1" dirty="0">
                <a:solidFill>
                  <a:schemeClr val="tx2"/>
                </a:solidFill>
                <a:latin typeface="Arial Narrow" panose="020B0606020202030204" pitchFamily="34" charset="0"/>
              </a:rPr>
              <a:t> миллиона </a:t>
            </a:r>
            <a:r>
              <a:rPr lang="ru-RU" sz="2000" b="1" dirty="0" smtClean="0">
                <a:solidFill>
                  <a:schemeClr val="tx2"/>
                </a:solidFill>
                <a:latin typeface="Arial Narrow" panose="020B0606020202030204" pitchFamily="34" charset="0"/>
              </a:rPr>
              <a:t>рублей (по кадастровой стоимости имущества)</a:t>
            </a:r>
            <a:endParaRPr lang="ru-RU" sz="2000" b="1" dirty="0">
              <a:solidFill>
                <a:schemeClr val="tx2"/>
              </a:solidFill>
              <a:latin typeface="Arial Narrow" panose="020B0606020202030204" pitchFamily="34" charset="0"/>
            </a:endParaRPr>
          </a:p>
        </p:txBody>
      </p:sp>
      <p:sp>
        <p:nvSpPr>
          <p:cNvPr id="17" name="Скругленный прямоугольник 16"/>
          <p:cNvSpPr/>
          <p:nvPr/>
        </p:nvSpPr>
        <p:spPr>
          <a:xfrm>
            <a:off x="522821" y="1923678"/>
            <a:ext cx="4928274" cy="908416"/>
          </a:xfrm>
          <a:prstGeom prst="roundRect">
            <a:avLst/>
          </a:prstGeom>
          <a:noFill/>
          <a:ln w="28575">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just"/>
            <a:r>
              <a:rPr lang="ru-RU" sz="2000" b="1" dirty="0" smtClean="0">
                <a:solidFill>
                  <a:schemeClr val="tx2"/>
                </a:solidFill>
                <a:latin typeface="Arial Narrow" panose="020B0606020202030204" pitchFamily="34" charset="0"/>
              </a:rPr>
              <a:t>Объект имущества </a:t>
            </a:r>
          </a:p>
          <a:p>
            <a:pPr marL="360000" lvl="0" algn="just"/>
            <a:r>
              <a:rPr lang="ru-RU" sz="2000" b="1" dirty="0" smtClean="0">
                <a:solidFill>
                  <a:schemeClr val="tx2"/>
                </a:solidFill>
                <a:latin typeface="Arial Narrow" panose="020B0606020202030204" pitchFamily="34" charset="0"/>
              </a:rPr>
              <a:t>является </a:t>
            </a:r>
            <a:r>
              <a:rPr lang="ru-RU" sz="2000" b="1" dirty="0" smtClean="0">
                <a:solidFill>
                  <a:srgbClr val="00823B"/>
                </a:solidFill>
                <a:latin typeface="Arial Narrow" panose="020B0606020202030204" pitchFamily="34" charset="0"/>
              </a:rPr>
              <a:t>ЕДИНСТВЕННЫМ </a:t>
            </a:r>
            <a:r>
              <a:rPr lang="ru-RU" sz="2000" b="1" dirty="0" smtClean="0">
                <a:solidFill>
                  <a:schemeClr val="tx2"/>
                </a:solidFill>
                <a:latin typeface="Arial Narrow" panose="020B0606020202030204" pitchFamily="34" charset="0"/>
              </a:rPr>
              <a:t>жильем </a:t>
            </a:r>
          </a:p>
          <a:p>
            <a:pPr marL="360000" lvl="0" algn="just"/>
            <a:r>
              <a:rPr lang="ru-RU" sz="2000" b="1" dirty="0" smtClean="0">
                <a:solidFill>
                  <a:schemeClr val="tx2"/>
                </a:solidFill>
                <a:latin typeface="Arial Narrow" panose="020B0606020202030204" pitchFamily="34" charset="0"/>
              </a:rPr>
              <a:t>(с 01.01.2020 года)</a:t>
            </a:r>
            <a:endParaRPr lang="ru-RU" sz="20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78655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12</a:t>
            </a:r>
            <a:endParaRPr lang="ru-RU" altLang="ru-RU" sz="2000" b="1" dirty="0">
              <a:solidFill>
                <a:schemeClr val="tx2"/>
              </a:solidFill>
              <a:latin typeface="Arial Narrow" pitchFamily="34" charset="0"/>
            </a:endParaRPr>
          </a:p>
        </p:txBody>
      </p:sp>
      <p:sp>
        <p:nvSpPr>
          <p:cNvPr id="65" name="Прямоугольник 64"/>
          <p:cNvSpPr/>
          <p:nvPr/>
        </p:nvSpPr>
        <p:spPr>
          <a:xfrm>
            <a:off x="468138" y="483521"/>
            <a:ext cx="8352339" cy="1200329"/>
          </a:xfrm>
          <a:prstGeom prst="rect">
            <a:avLst/>
          </a:prstGeom>
        </p:spPr>
        <p:txBody>
          <a:bodyPr wrap="square">
            <a:spAutoFit/>
          </a:bodyPr>
          <a:lstStyle/>
          <a:p>
            <a:r>
              <a:rPr lang="ru-RU" sz="3200" b="1" dirty="0" smtClean="0">
                <a:solidFill>
                  <a:srgbClr val="00823B"/>
                </a:solidFill>
                <a:latin typeface="Arial Narrow" pitchFamily="34" charset="0"/>
                <a:cs typeface="Times New Roman" panose="02020603050405020304" pitchFamily="18" charset="0"/>
              </a:rPr>
              <a:t>Вопрос ? </a:t>
            </a:r>
            <a:r>
              <a:rPr lang="ru-RU" sz="2000" b="1" i="1" dirty="0" smtClean="0">
                <a:solidFill>
                  <a:schemeClr val="tx2">
                    <a:lumMod val="50000"/>
                  </a:schemeClr>
                </a:solidFill>
                <a:latin typeface="Arial Narrow" pitchFamily="34" charset="0"/>
                <a:cs typeface="Times New Roman" panose="02020603050405020304" pitchFamily="18" charset="0"/>
              </a:rPr>
              <a:t>Гражданин продал земельный участок за 990,0 тыс. рублей по договору купли – продажи в 2024 году, дата приобретения  - 2022 год, обязан ли он декларировать доход, если сумма сделки менее 1 млн. рублей.</a:t>
            </a:r>
            <a:endParaRPr lang="ru-RU" sz="3200" b="1" dirty="0" smtClean="0">
              <a:solidFill>
                <a:srgbClr val="00823B"/>
              </a:solidFill>
              <a:latin typeface="Arial Narrow" pitchFamily="34" charset="0"/>
              <a:cs typeface="Times New Roman" panose="02020603050405020304" pitchFamily="18" charset="0"/>
            </a:endParaRPr>
          </a:p>
        </p:txBody>
      </p:sp>
      <p:sp>
        <p:nvSpPr>
          <p:cNvPr id="15" name="Скругленный прямоугольник 4"/>
          <p:cNvSpPr/>
          <p:nvPr/>
        </p:nvSpPr>
        <p:spPr>
          <a:xfrm>
            <a:off x="539558" y="1851670"/>
            <a:ext cx="7823133" cy="3900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just" defTabSz="889000">
              <a:spcAft>
                <a:spcPts val="0"/>
              </a:spcAft>
            </a:pPr>
            <a:r>
              <a:rPr lang="ru-RU" sz="3200" b="1" dirty="0" smtClean="0">
                <a:solidFill>
                  <a:srgbClr val="00823B"/>
                </a:solidFill>
                <a:latin typeface="Arial Narrow" pitchFamily="34" charset="0"/>
                <a:cs typeface="Times New Roman" panose="02020603050405020304" pitchFamily="18" charset="0"/>
              </a:rPr>
              <a:t>Ответ ! </a:t>
            </a:r>
            <a:r>
              <a:rPr lang="ru-RU" sz="2000" b="1" dirty="0" smtClean="0">
                <a:solidFill>
                  <a:schemeClr val="tx2"/>
                </a:solidFill>
                <a:latin typeface="Arial Narrow" pitchFamily="34" charset="0"/>
                <a:cs typeface="Times New Roman" panose="02020603050405020304" pitchFamily="18" charset="0"/>
              </a:rPr>
              <a:t>Согласно п.2 ст. 214.10 НК РФ обязанность определяется не по сумме договора купли-продажи, а по кадастровой стоимости объекта. В случае, если доход от продажи недвижимого имущества ниже чем 70% от кадастровой стоимости этого объекта на 01 января года продажи, то в целях налогообложения такие доходы налогоплательщика принимаются равными кадастровой стоимости этого объекта, умноженной на коэффициент 0,7. </a:t>
            </a: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r>
              <a:rPr lang="ru-RU" sz="2000" b="1" dirty="0" smtClean="0">
                <a:solidFill>
                  <a:schemeClr val="tx2"/>
                </a:solidFill>
                <a:latin typeface="Arial Narrow" pitchFamily="34" charset="0"/>
                <a:cs typeface="Times New Roman" panose="02020603050405020304" pitchFamily="18" charset="0"/>
              </a:rPr>
              <a:t> </a:t>
            </a: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rgbClr val="C00000"/>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Tree>
    <p:extLst>
      <p:ext uri="{BB962C8B-B14F-4D97-AF65-F5344CB8AC3E}">
        <p14:creationId xmlns:p14="http://schemas.microsoft.com/office/powerpoint/2010/main" val="61813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13</a:t>
            </a:r>
            <a:endParaRPr lang="ru-RU" altLang="ru-RU" sz="2000" dirty="0">
              <a:solidFill>
                <a:schemeClr val="tx2"/>
              </a:solidFill>
            </a:endParaRPr>
          </a:p>
        </p:txBody>
      </p:sp>
      <p:sp>
        <p:nvSpPr>
          <p:cNvPr id="65" name="Прямоугольник 64"/>
          <p:cNvSpPr/>
          <p:nvPr/>
        </p:nvSpPr>
        <p:spPr>
          <a:xfrm>
            <a:off x="-90264" y="114632"/>
            <a:ext cx="9036496" cy="954107"/>
          </a:xfrm>
          <a:prstGeom prst="rect">
            <a:avLst/>
          </a:prstGeom>
        </p:spPr>
        <p:txBody>
          <a:bodyPr wrap="square">
            <a:spAutoFit/>
          </a:bodyPr>
          <a:lstStyle/>
          <a:p>
            <a:pPr algn="ctr"/>
            <a:r>
              <a:rPr lang="ru-RU" sz="2800" b="1" dirty="0" smtClean="0">
                <a:solidFill>
                  <a:schemeClr val="tx2">
                    <a:lumMod val="50000"/>
                  </a:schemeClr>
                </a:solidFill>
                <a:latin typeface="Arial Narrow" pitchFamily="34" charset="0"/>
              </a:rPr>
              <a:t>Особенности освобождения при продаже </a:t>
            </a:r>
          </a:p>
          <a:p>
            <a:pPr algn="ctr"/>
            <a:r>
              <a:rPr lang="ru-RU" sz="2800" b="1" dirty="0" smtClean="0">
                <a:solidFill>
                  <a:schemeClr val="tx2">
                    <a:lumMod val="50000"/>
                  </a:schemeClr>
                </a:solidFill>
                <a:latin typeface="Arial Narrow" pitchFamily="34" charset="0"/>
              </a:rPr>
              <a:t>жилого имущества: семья с двумя детьми</a:t>
            </a:r>
            <a:endParaRPr lang="ru-RU" sz="2800" b="1" dirty="0" smtClean="0">
              <a:solidFill>
                <a:schemeClr val="tx2">
                  <a:lumMod val="50000"/>
                </a:schemeClr>
              </a:solidFill>
              <a:latin typeface="Arial Narrow" pitchFamily="34" charset="0"/>
              <a:cs typeface="Times New Roman" panose="02020603050405020304" pitchFamily="18" charset="0"/>
            </a:endParaRPr>
          </a:p>
        </p:txBody>
      </p:sp>
      <p:sp>
        <p:nvSpPr>
          <p:cNvPr id="15" name="Скругленный прямоугольник 4"/>
          <p:cNvSpPr/>
          <p:nvPr/>
        </p:nvSpPr>
        <p:spPr>
          <a:xfrm>
            <a:off x="4211961" y="1068739"/>
            <a:ext cx="3672408" cy="3006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spcBef>
                <a:spcPct val="0"/>
              </a:spcBef>
              <a:spcAft>
                <a:spcPts val="0"/>
              </a:spcAft>
            </a:pPr>
            <a:endParaRPr lang="ru-RU" sz="2800" b="1" i="0" kern="1200" baseline="0" dirty="0">
              <a:solidFill>
                <a:srgbClr val="00823B"/>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5" name="Прямоугольник 4"/>
          <p:cNvSpPr/>
          <p:nvPr/>
        </p:nvSpPr>
        <p:spPr>
          <a:xfrm>
            <a:off x="539552" y="785509"/>
            <a:ext cx="7776864" cy="615553"/>
          </a:xfrm>
          <a:prstGeom prst="rect">
            <a:avLst/>
          </a:prstGeom>
        </p:spPr>
        <p:txBody>
          <a:bodyPr wrap="square">
            <a:spAutoFit/>
          </a:bodyPr>
          <a:lstStyle/>
          <a:p>
            <a:pPr lvl="0"/>
            <a:endParaRPr lang="ru-RU" u="sng" dirty="0" smtClean="0"/>
          </a:p>
          <a:p>
            <a:pPr lvl="0"/>
            <a:endParaRPr lang="ru-RU" sz="1800" dirty="0">
              <a:latin typeface="Arial Narrow" pitchFamily="34" charset="0"/>
            </a:endParaRPr>
          </a:p>
        </p:txBody>
      </p:sp>
      <p:graphicFrame>
        <p:nvGraphicFramePr>
          <p:cNvPr id="10" name="Схема 9"/>
          <p:cNvGraphicFramePr/>
          <p:nvPr>
            <p:extLst>
              <p:ext uri="{D42A27DB-BD31-4B8C-83A1-F6EECF244321}">
                <p14:modId xmlns:p14="http://schemas.microsoft.com/office/powerpoint/2010/main" val="2873166281"/>
              </p:ext>
            </p:extLst>
          </p:nvPr>
        </p:nvGraphicFramePr>
        <p:xfrm>
          <a:off x="1116416" y="1218476"/>
          <a:ext cx="72000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2255475431"/>
              </p:ext>
            </p:extLst>
          </p:nvPr>
        </p:nvGraphicFramePr>
        <p:xfrm>
          <a:off x="1116416" y="1913846"/>
          <a:ext cx="7200000" cy="5858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Схема 11"/>
          <p:cNvGraphicFramePr/>
          <p:nvPr>
            <p:extLst>
              <p:ext uri="{D42A27DB-BD31-4B8C-83A1-F6EECF244321}">
                <p14:modId xmlns:p14="http://schemas.microsoft.com/office/powerpoint/2010/main" val="3061190279"/>
              </p:ext>
            </p:extLst>
          </p:nvPr>
        </p:nvGraphicFramePr>
        <p:xfrm>
          <a:off x="1066800" y="2643758"/>
          <a:ext cx="7249616" cy="792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Схема 12"/>
          <p:cNvGraphicFramePr/>
          <p:nvPr>
            <p:extLst>
              <p:ext uri="{D42A27DB-BD31-4B8C-83A1-F6EECF244321}">
                <p14:modId xmlns:p14="http://schemas.microsoft.com/office/powerpoint/2010/main" val="1025024938"/>
              </p:ext>
            </p:extLst>
          </p:nvPr>
        </p:nvGraphicFramePr>
        <p:xfrm>
          <a:off x="1080000" y="3555048"/>
          <a:ext cx="7236416" cy="53438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Схема 13"/>
          <p:cNvGraphicFramePr/>
          <p:nvPr>
            <p:extLst>
              <p:ext uri="{D42A27DB-BD31-4B8C-83A1-F6EECF244321}">
                <p14:modId xmlns:p14="http://schemas.microsoft.com/office/powerpoint/2010/main" val="3985798071"/>
              </p:ext>
            </p:extLst>
          </p:nvPr>
        </p:nvGraphicFramePr>
        <p:xfrm>
          <a:off x="971600" y="4194438"/>
          <a:ext cx="7344815" cy="68271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7" name="Овал 16"/>
          <p:cNvSpPr/>
          <p:nvPr/>
        </p:nvSpPr>
        <p:spPr>
          <a:xfrm>
            <a:off x="648002" y="1213212"/>
            <a:ext cx="560263" cy="55843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bg1"/>
                </a:solidFill>
                <a:latin typeface="Arial Narrow" panose="020B0606020202030204" pitchFamily="34" charset="0"/>
              </a:rPr>
              <a:t>1</a:t>
            </a:r>
          </a:p>
        </p:txBody>
      </p:sp>
      <p:sp>
        <p:nvSpPr>
          <p:cNvPr id="19" name="Овал 18"/>
          <p:cNvSpPr/>
          <p:nvPr/>
        </p:nvSpPr>
        <p:spPr>
          <a:xfrm>
            <a:off x="648002" y="1879437"/>
            <a:ext cx="560263" cy="55843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Arial Narrow" panose="020B0606020202030204" pitchFamily="34" charset="0"/>
              </a:rPr>
              <a:t>2</a:t>
            </a:r>
            <a:endParaRPr lang="ru-RU" sz="2000" dirty="0" smtClean="0">
              <a:solidFill>
                <a:schemeClr val="bg1"/>
              </a:solidFill>
              <a:latin typeface="Arial Narrow" panose="020B0606020202030204" pitchFamily="34" charset="0"/>
            </a:endParaRPr>
          </a:p>
        </p:txBody>
      </p:sp>
      <p:sp>
        <p:nvSpPr>
          <p:cNvPr id="21" name="Овал 20"/>
          <p:cNvSpPr/>
          <p:nvPr/>
        </p:nvSpPr>
        <p:spPr>
          <a:xfrm>
            <a:off x="612414" y="2735664"/>
            <a:ext cx="560263" cy="55843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Arial Narrow" panose="020B0606020202030204" pitchFamily="34" charset="0"/>
              </a:rPr>
              <a:t>3</a:t>
            </a:r>
            <a:endParaRPr lang="ru-RU" sz="2000" dirty="0" smtClean="0">
              <a:solidFill>
                <a:schemeClr val="bg1"/>
              </a:solidFill>
              <a:latin typeface="Arial Narrow" panose="020B0606020202030204" pitchFamily="34" charset="0"/>
            </a:endParaRPr>
          </a:p>
        </p:txBody>
      </p:sp>
      <p:sp>
        <p:nvSpPr>
          <p:cNvPr id="22" name="Овал 21"/>
          <p:cNvSpPr/>
          <p:nvPr/>
        </p:nvSpPr>
        <p:spPr>
          <a:xfrm>
            <a:off x="648002" y="3565773"/>
            <a:ext cx="560263" cy="55843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Arial Narrow" panose="020B0606020202030204" pitchFamily="34" charset="0"/>
              </a:rPr>
              <a:t>4</a:t>
            </a:r>
            <a:endParaRPr lang="ru-RU" sz="2000" dirty="0" smtClean="0">
              <a:solidFill>
                <a:schemeClr val="bg1"/>
              </a:solidFill>
              <a:latin typeface="Arial Narrow" panose="020B0606020202030204" pitchFamily="34" charset="0"/>
            </a:endParaRPr>
          </a:p>
        </p:txBody>
      </p:sp>
      <p:sp>
        <p:nvSpPr>
          <p:cNvPr id="23" name="Овал 22"/>
          <p:cNvSpPr/>
          <p:nvPr/>
        </p:nvSpPr>
        <p:spPr>
          <a:xfrm>
            <a:off x="648002" y="4194438"/>
            <a:ext cx="560263" cy="55843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Arial Narrow" panose="020B0606020202030204" pitchFamily="34" charset="0"/>
              </a:rPr>
              <a:t>5</a:t>
            </a:r>
            <a:endParaRPr lang="ru-RU" sz="2000"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267198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64857" y="4563464"/>
            <a:ext cx="611560" cy="384551"/>
          </a:xfrm>
        </p:spPr>
        <p:txBody>
          <a:bodyPr/>
          <a:lstStyle/>
          <a:p>
            <a:pPr>
              <a:defRPr/>
            </a:pPr>
            <a:r>
              <a:rPr lang="ru-RU" altLang="ru-RU" sz="2000" b="1" dirty="0" smtClean="0">
                <a:solidFill>
                  <a:schemeClr val="tx2"/>
                </a:solidFill>
                <a:latin typeface="Arial Narrow" pitchFamily="34" charset="0"/>
              </a:rPr>
              <a:t>14</a:t>
            </a:r>
            <a:endParaRPr lang="ru-RU" altLang="ru-RU" sz="2000" b="1" dirty="0">
              <a:solidFill>
                <a:schemeClr val="tx2"/>
              </a:solidFill>
              <a:latin typeface="Arial Narrow" pitchFamily="34" charset="0"/>
            </a:endParaRPr>
          </a:p>
        </p:txBody>
      </p:sp>
      <p:sp>
        <p:nvSpPr>
          <p:cNvPr id="65" name="Прямоугольник 64"/>
          <p:cNvSpPr/>
          <p:nvPr/>
        </p:nvSpPr>
        <p:spPr>
          <a:xfrm>
            <a:off x="492745" y="273925"/>
            <a:ext cx="8399736" cy="1508105"/>
          </a:xfrm>
          <a:prstGeom prst="rect">
            <a:avLst/>
          </a:prstGeom>
        </p:spPr>
        <p:txBody>
          <a:bodyPr wrap="square">
            <a:spAutoFit/>
          </a:bodyPr>
          <a:lstStyle/>
          <a:p>
            <a:r>
              <a:rPr lang="ru-RU" sz="3200" b="1" dirty="0" smtClean="0">
                <a:solidFill>
                  <a:srgbClr val="00823B"/>
                </a:solidFill>
                <a:latin typeface="Arial Narrow" pitchFamily="34" charset="0"/>
                <a:cs typeface="Times New Roman" panose="02020603050405020304" pitchFamily="18" charset="0"/>
              </a:rPr>
              <a:t>Вопрос ?</a:t>
            </a:r>
            <a:r>
              <a:rPr lang="ru-RU" sz="2000" b="1" dirty="0" smtClean="0">
                <a:solidFill>
                  <a:srgbClr val="C00000"/>
                </a:solidFill>
                <a:latin typeface="Arial Narrow" pitchFamily="34" charset="0"/>
                <a:cs typeface="Times New Roman" panose="02020603050405020304" pitchFamily="18" charset="0"/>
              </a:rPr>
              <a:t> </a:t>
            </a:r>
            <a:r>
              <a:rPr lang="ru-RU" sz="2000" b="1" i="1" dirty="0" smtClean="0">
                <a:solidFill>
                  <a:schemeClr val="tx2">
                    <a:lumMod val="50000"/>
                  </a:schemeClr>
                </a:solidFill>
                <a:latin typeface="Arial Narrow" pitchFamily="34" charset="0"/>
                <a:cs typeface="Times New Roman" panose="02020603050405020304" pitchFamily="18" charset="0"/>
              </a:rPr>
              <a:t>Гражданин воспитывает двоих несовершеннолетних детей, продал в 2024 году квартиру, построил и зарегистрировал в 2025 году жилой дом, соблюдая критерии освобождения, обязан ли он декларировать доход от продажи имущества по итогам 2024 года? </a:t>
            </a:r>
          </a:p>
        </p:txBody>
      </p:sp>
      <p:sp>
        <p:nvSpPr>
          <p:cNvPr id="15" name="Скругленный прямоугольник 4"/>
          <p:cNvSpPr/>
          <p:nvPr/>
        </p:nvSpPr>
        <p:spPr>
          <a:xfrm>
            <a:off x="492749" y="4115527"/>
            <a:ext cx="7896499" cy="832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algn="just" defTabSz="889000">
              <a:spcAft>
                <a:spcPts val="0"/>
              </a:spcAft>
            </a:pPr>
            <a:r>
              <a:rPr lang="ru-RU" sz="3200" b="1" dirty="0" smtClean="0">
                <a:solidFill>
                  <a:srgbClr val="00823B"/>
                </a:solidFill>
                <a:latin typeface="Arial Narrow" panose="020B0606020202030204" pitchFamily="34" charset="0"/>
                <a:cs typeface="Times New Roman" panose="02020603050405020304" pitchFamily="18" charset="0"/>
              </a:rPr>
              <a:t>Ответ ! </a:t>
            </a:r>
            <a:r>
              <a:rPr lang="ru-RU" sz="2000" b="1" dirty="0" smtClean="0">
                <a:solidFill>
                  <a:schemeClr val="tx2"/>
                </a:solidFill>
                <a:latin typeface="Arial Narrow" panose="020B0606020202030204" pitchFamily="34" charset="0"/>
                <a:cs typeface="Times New Roman" panose="02020603050405020304" pitchFamily="18" charset="0"/>
              </a:rPr>
              <a:t>Д</a:t>
            </a:r>
            <a:r>
              <a:rPr lang="ru-RU" sz="2000" b="1" dirty="0" smtClean="0">
                <a:solidFill>
                  <a:schemeClr val="tx2"/>
                </a:solidFill>
                <a:latin typeface="Arial Narrow" panose="020B0606020202030204" pitchFamily="34" charset="0"/>
              </a:rPr>
              <a:t>ля </a:t>
            </a:r>
            <a:r>
              <a:rPr lang="ru-RU" sz="2000" b="1" dirty="0">
                <a:solidFill>
                  <a:schemeClr val="tx2"/>
                </a:solidFill>
                <a:latin typeface="Arial Narrow" panose="020B0606020202030204" pitchFamily="34" charset="0"/>
              </a:rPr>
              <a:t>целей </a:t>
            </a:r>
            <a:r>
              <a:rPr lang="ru-RU" sz="2000" b="1" dirty="0" smtClean="0">
                <a:solidFill>
                  <a:schemeClr val="tx2"/>
                </a:solidFill>
                <a:latin typeface="Arial Narrow" panose="020B0606020202030204" pitchFamily="34" charset="0"/>
              </a:rPr>
              <a:t>соблюдения условий, установленных </a:t>
            </a:r>
            <a:r>
              <a:rPr lang="ru-RU" sz="2000" b="1" dirty="0" err="1" smtClean="0">
                <a:solidFill>
                  <a:schemeClr val="tx2"/>
                </a:solidFill>
                <a:latin typeface="Arial Narrow" panose="020B0606020202030204" pitchFamily="34" charset="0"/>
              </a:rPr>
              <a:t>абз</a:t>
            </a:r>
            <a:r>
              <a:rPr lang="ru-RU" sz="2000" b="1" dirty="0" smtClean="0">
                <a:solidFill>
                  <a:schemeClr val="tx2"/>
                </a:solidFill>
                <a:latin typeface="Arial Narrow" panose="020B0606020202030204" pitchFamily="34" charset="0"/>
              </a:rPr>
              <a:t>. 3           п. </a:t>
            </a:r>
            <a:r>
              <a:rPr lang="ru-RU" sz="2000" b="1" dirty="0">
                <a:solidFill>
                  <a:schemeClr val="tx2"/>
                </a:solidFill>
                <a:latin typeface="Arial Narrow" panose="020B0606020202030204" pitchFamily="34" charset="0"/>
              </a:rPr>
              <a:t>2.1 </a:t>
            </a:r>
            <a:r>
              <a:rPr lang="ru-RU" sz="2000" b="1" dirty="0" smtClean="0">
                <a:solidFill>
                  <a:schemeClr val="tx2"/>
                </a:solidFill>
                <a:latin typeface="Arial Narrow" panose="020B0606020202030204" pitchFamily="34" charset="0"/>
              </a:rPr>
              <a:t>ст. 217.1 НК РФ, должны быть соблюдены критерии, при этом, </a:t>
            </a:r>
            <a:r>
              <a:rPr lang="ru-RU" sz="2000" b="1" dirty="0">
                <a:solidFill>
                  <a:schemeClr val="tx2"/>
                </a:solidFill>
                <a:latin typeface="Arial Narrow" panose="020B0606020202030204" pitchFamily="34" charset="0"/>
              </a:rPr>
              <a:t>новое жилое помещение должно быть приобретено по договору купли-продажи (мены), либо в соответствии с договором участия в долевом </a:t>
            </a:r>
            <a:r>
              <a:rPr lang="ru-RU" sz="2000" b="1" dirty="0" smtClean="0">
                <a:solidFill>
                  <a:schemeClr val="tx2"/>
                </a:solidFill>
                <a:latin typeface="Arial Narrow" panose="020B0606020202030204" pitchFamily="34" charset="0"/>
              </a:rPr>
              <a:t>строительстве, </a:t>
            </a:r>
            <a:r>
              <a:rPr lang="ru-RU" sz="2000" b="1" dirty="0">
                <a:solidFill>
                  <a:schemeClr val="tx2"/>
                </a:solidFill>
                <a:latin typeface="Arial Narrow" panose="020B0606020202030204" pitchFamily="34" charset="0"/>
              </a:rPr>
              <a:t>договором об участии в жилищно-строительном кооперативе</a:t>
            </a:r>
            <a:r>
              <a:rPr lang="ru-RU" sz="2000" b="1" dirty="0" smtClean="0">
                <a:solidFill>
                  <a:schemeClr val="tx2"/>
                </a:solidFill>
                <a:latin typeface="Arial Narrow" panose="020B0606020202030204" pitchFamily="34" charset="0"/>
              </a:rPr>
              <a:t>. Соответственно, так как жилье не приобреталась, а строилось, при условии, что минимальный срок владения менее 3-х лет, у гражданина по итогам 2024 года </a:t>
            </a:r>
            <a:r>
              <a:rPr lang="ru-RU" sz="2000" b="1" dirty="0">
                <a:solidFill>
                  <a:schemeClr val="tx2"/>
                </a:solidFill>
                <a:latin typeface="Arial Narrow" panose="020B0606020202030204" pitchFamily="34" charset="0"/>
              </a:rPr>
              <a:t>обязанность по декларированию дохода от продажи имущества имеется</a:t>
            </a:r>
            <a:r>
              <a:rPr lang="ru-RU" sz="2000" b="1" dirty="0" smtClean="0">
                <a:solidFill>
                  <a:schemeClr val="tx2"/>
                </a:solidFill>
                <a:latin typeface="Arial Narrow" panose="020B0606020202030204" pitchFamily="34" charset="0"/>
              </a:rPr>
              <a:t>. </a:t>
            </a:r>
            <a:endParaRPr lang="ru-RU" sz="2000" b="1" dirty="0">
              <a:solidFill>
                <a:schemeClr val="tx2"/>
              </a:solidFill>
              <a:latin typeface="Arial Narrow" panose="020B0606020202030204" pitchFamily="34" charset="0"/>
            </a:endParaRPr>
          </a:p>
          <a:p>
            <a:pPr lvl="0" algn="just" defTabSz="889000">
              <a:spcBef>
                <a:spcPct val="0"/>
              </a:spcBef>
              <a:spcAft>
                <a:spcPts val="0"/>
              </a:spcAft>
            </a:pPr>
            <a:r>
              <a:rPr lang="ru-RU" sz="3200" b="1" dirty="0" smtClean="0">
                <a:solidFill>
                  <a:schemeClr val="tx2"/>
                </a:solidFill>
                <a:latin typeface="Arial Narrow" pitchFamily="34" charset="0"/>
                <a:cs typeface="Times New Roman" panose="02020603050405020304" pitchFamily="18" charset="0"/>
              </a:rPr>
              <a:t> </a:t>
            </a:r>
          </a:p>
          <a:p>
            <a:pPr lvl="0" defTabSz="889000">
              <a:spcBef>
                <a:spcPct val="0"/>
              </a:spcBef>
              <a:spcAft>
                <a:spcPts val="0"/>
              </a:spcAft>
            </a:pPr>
            <a:endParaRPr lang="ru-RU" sz="2800" b="1" i="0" kern="1200" baseline="0" dirty="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chemeClr val="tx2"/>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Tree>
    <p:extLst>
      <p:ext uri="{BB962C8B-B14F-4D97-AF65-F5344CB8AC3E}">
        <p14:creationId xmlns:p14="http://schemas.microsoft.com/office/powerpoint/2010/main" val="284289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53199" y="4821863"/>
            <a:ext cx="2483297" cy="191050"/>
          </a:xfrm>
        </p:spPr>
        <p:txBody>
          <a:bodyPr/>
          <a:lstStyle/>
          <a:p>
            <a:pPr>
              <a:defRPr/>
            </a:pPr>
            <a:r>
              <a:rPr lang="ru-RU" altLang="ru-RU" sz="2000" b="1" dirty="0" smtClean="0">
                <a:solidFill>
                  <a:schemeClr val="tx2"/>
                </a:solidFill>
                <a:latin typeface="Arial Narrow" pitchFamily="34" charset="0"/>
              </a:rPr>
              <a:t>15</a:t>
            </a:r>
            <a:endParaRPr lang="ru-RU" altLang="ru-RU" sz="2000" b="1" dirty="0">
              <a:solidFill>
                <a:schemeClr val="tx2"/>
              </a:solidFill>
              <a:latin typeface="Arial Narrow" pitchFamily="34" charset="0"/>
            </a:endParaRPr>
          </a:p>
        </p:txBody>
      </p:sp>
      <p:sp>
        <p:nvSpPr>
          <p:cNvPr id="65" name="Прямоугольник 64"/>
          <p:cNvSpPr/>
          <p:nvPr/>
        </p:nvSpPr>
        <p:spPr>
          <a:xfrm>
            <a:off x="81152" y="473081"/>
            <a:ext cx="9073008" cy="1015663"/>
          </a:xfrm>
          <a:prstGeom prst="rect">
            <a:avLst/>
          </a:prstGeom>
        </p:spPr>
        <p:txBody>
          <a:bodyPr wrap="square">
            <a:spAutoFit/>
          </a:bodyPr>
          <a:lstStyle/>
          <a:p>
            <a:pPr algn="ctr"/>
            <a:r>
              <a:rPr lang="ru-RU" sz="2400" b="1" dirty="0" smtClean="0">
                <a:solidFill>
                  <a:srgbClr val="C00000"/>
                </a:solidFill>
                <a:latin typeface="Arial Narrow" pitchFamily="34" charset="0"/>
                <a:cs typeface="Times New Roman" panose="02020603050405020304" pitchFamily="18" charset="0"/>
              </a:rPr>
              <a:t>        </a:t>
            </a:r>
            <a:r>
              <a:rPr lang="ru-RU" sz="1800" b="1" u="sng" dirty="0">
                <a:solidFill>
                  <a:schemeClr val="tx2">
                    <a:lumMod val="50000"/>
                  </a:schemeClr>
                </a:solidFill>
                <a:latin typeface="+mn-lt"/>
                <a:cs typeface="Times New Roman" panose="02020603050405020304" pitchFamily="18" charset="0"/>
              </a:rPr>
              <a:t>Установлены особенности освобождения от налогообложения </a:t>
            </a:r>
            <a:r>
              <a:rPr lang="ru-RU" sz="1800" b="1" u="sng" dirty="0" smtClean="0">
                <a:solidFill>
                  <a:schemeClr val="tx2">
                    <a:lumMod val="50000"/>
                  </a:schemeClr>
                </a:solidFill>
                <a:latin typeface="+mn-lt"/>
                <a:cs typeface="Times New Roman" panose="02020603050405020304" pitchFamily="18" charset="0"/>
              </a:rPr>
              <a:t>НДФЛ доходов </a:t>
            </a:r>
            <a:r>
              <a:rPr lang="ru-RU" sz="1800" b="1" u="sng" dirty="0">
                <a:solidFill>
                  <a:schemeClr val="tx2">
                    <a:lumMod val="50000"/>
                  </a:schemeClr>
                </a:solidFill>
                <a:latin typeface="+mn-lt"/>
                <a:cs typeface="Times New Roman" panose="02020603050405020304" pitchFamily="18" charset="0"/>
              </a:rPr>
              <a:t>от </a:t>
            </a:r>
            <a:r>
              <a:rPr lang="ru-RU" sz="1800" b="1" u="sng" dirty="0" smtClean="0">
                <a:solidFill>
                  <a:schemeClr val="tx2">
                    <a:lumMod val="50000"/>
                  </a:schemeClr>
                </a:solidFill>
                <a:latin typeface="+mn-lt"/>
                <a:cs typeface="Times New Roman" panose="02020603050405020304" pitchFamily="18" charset="0"/>
              </a:rPr>
              <a:t> продажи </a:t>
            </a:r>
            <a:r>
              <a:rPr lang="ru-RU" sz="1800" b="1" u="sng" dirty="0">
                <a:solidFill>
                  <a:schemeClr val="tx2">
                    <a:lumMod val="50000"/>
                  </a:schemeClr>
                </a:solidFill>
                <a:latin typeface="+mn-lt"/>
                <a:cs typeface="Times New Roman" panose="02020603050405020304" pitchFamily="18" charset="0"/>
              </a:rPr>
              <a:t>отдельных объектов недвижимого </a:t>
            </a:r>
            <a:r>
              <a:rPr lang="ru-RU" sz="1800" b="1" u="sng" dirty="0" smtClean="0">
                <a:solidFill>
                  <a:schemeClr val="tx2">
                    <a:lumMod val="50000"/>
                  </a:schemeClr>
                </a:solidFill>
                <a:latin typeface="+mn-lt"/>
                <a:cs typeface="Times New Roman" panose="02020603050405020304" pitchFamily="18" charset="0"/>
              </a:rPr>
              <a:t>имущества, полученных </a:t>
            </a:r>
          </a:p>
          <a:p>
            <a:pPr algn="ctr"/>
            <a:r>
              <a:rPr lang="ru-RU" sz="1800" b="1" u="sng" dirty="0" smtClean="0">
                <a:solidFill>
                  <a:schemeClr val="tx2">
                    <a:lumMod val="50000"/>
                  </a:schemeClr>
                </a:solidFill>
                <a:latin typeface="+mn-lt"/>
                <a:cs typeface="Times New Roman" panose="02020603050405020304" pitchFamily="18" charset="0"/>
              </a:rPr>
              <a:t>с 01.01.2024, </a:t>
            </a:r>
            <a:r>
              <a:rPr lang="ru-RU" sz="1800" b="1" u="sng" dirty="0">
                <a:solidFill>
                  <a:schemeClr val="tx2">
                    <a:lumMod val="50000"/>
                  </a:schemeClr>
                </a:solidFill>
                <a:latin typeface="+mn-lt"/>
                <a:cs typeface="Times New Roman" panose="02020603050405020304" pitchFamily="18" charset="0"/>
              </a:rPr>
              <a:t>с учетом дополнительных правил определения срока владения ОН</a:t>
            </a:r>
            <a:endParaRPr lang="ru-RU" sz="1800" b="1" u="sng" dirty="0" smtClean="0">
              <a:solidFill>
                <a:schemeClr val="tx2">
                  <a:lumMod val="50000"/>
                </a:schemeClr>
              </a:solidFill>
              <a:latin typeface="+mn-lt"/>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3" name="AutoShape 4" descr="https://ostanin.ru/wp-content/uploads/2022/09/1_w_ol0wmmjtrazxsoiadugq.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ostanin.ru/wp-content/uploads/2022/09/1_w_ol0wmmjtrazxsoiadugq.jpeg"/>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ostanin.ru/wp-content/uploads/2022/09/1_w_ol0wmmjtrazxsoiadugq.jpeg"/>
          <p:cNvSpPr>
            <a:spLocks noChangeAspect="1" noChangeArrowheads="1"/>
          </p:cNvSpPr>
          <p:nvPr/>
        </p:nvSpPr>
        <p:spPr bwMode="auto">
          <a:xfrm>
            <a:off x="1907704" y="16968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ostanin.ru/wp-content/uploads/2022/09/1_w_ol0wmmjtrazxsoiadugq.jpeg"/>
          <p:cNvSpPr>
            <a:spLocks noChangeAspect="1" noChangeArrowheads="1"/>
          </p:cNvSpPr>
          <p:nvPr/>
        </p:nvSpPr>
        <p:spPr bwMode="auto">
          <a:xfrm>
            <a:off x="612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460375" y="1419622"/>
            <a:ext cx="8432105" cy="3593291"/>
          </a:xfrm>
          <a:prstGeom prst="rect">
            <a:avLst/>
          </a:prstGeom>
        </p:spPr>
        <p:txBody>
          <a:bodyPr wrap="square">
            <a:spAutoFit/>
          </a:bodyPr>
          <a:lstStyle/>
          <a:p>
            <a:r>
              <a:rPr lang="ru-RU" sz="1750" b="1" dirty="0">
                <a:solidFill>
                  <a:srgbClr val="00823B"/>
                </a:solidFill>
                <a:latin typeface="+mn-lt"/>
              </a:rPr>
              <a:t>Срок нахождения в собственности </a:t>
            </a:r>
            <a:r>
              <a:rPr lang="ru-RU" sz="1750" b="1" dirty="0" smtClean="0">
                <a:solidFill>
                  <a:srgbClr val="00823B"/>
                </a:solidFill>
                <a:latin typeface="+mn-lt"/>
              </a:rPr>
              <a:t>отдельных жилых </a:t>
            </a:r>
            <a:r>
              <a:rPr lang="ru-RU" sz="1750" b="1" dirty="0">
                <a:solidFill>
                  <a:srgbClr val="00823B"/>
                </a:solidFill>
                <a:latin typeface="+mn-lt"/>
              </a:rPr>
              <a:t>помещений или долей в них, </a:t>
            </a:r>
            <a:r>
              <a:rPr lang="ru-RU" sz="1750" b="1" dirty="0" smtClean="0">
                <a:solidFill>
                  <a:srgbClr val="00823B"/>
                </a:solidFill>
                <a:latin typeface="+mn-lt"/>
              </a:rPr>
              <a:t>образованных:</a:t>
            </a:r>
          </a:p>
          <a:p>
            <a:pPr marL="285750" indent="-285750">
              <a:buFont typeface="Wingdings" pitchFamily="2" charset="2"/>
              <a:buChar char="ü"/>
            </a:pPr>
            <a:r>
              <a:rPr lang="ru-RU" sz="1750" b="1" dirty="0" smtClean="0">
                <a:solidFill>
                  <a:schemeClr val="tx2">
                    <a:lumMod val="50000"/>
                  </a:schemeClr>
                </a:solidFill>
                <a:latin typeface="+mn-lt"/>
              </a:rPr>
              <a:t>в </a:t>
            </a:r>
            <a:r>
              <a:rPr lang="ru-RU" sz="1750" b="1" dirty="0">
                <a:solidFill>
                  <a:schemeClr val="tx2">
                    <a:lumMod val="50000"/>
                  </a:schemeClr>
                </a:solidFill>
                <a:latin typeface="+mn-lt"/>
              </a:rPr>
              <a:t>результате раздела, перепланировки или реконструкции </a:t>
            </a:r>
            <a:r>
              <a:rPr lang="ru-RU" sz="1750" b="1" dirty="0" smtClean="0">
                <a:solidFill>
                  <a:schemeClr val="tx2">
                    <a:lumMod val="50000"/>
                  </a:schemeClr>
                </a:solidFill>
                <a:latin typeface="+mn-lt"/>
              </a:rPr>
              <a:t>жилого </a:t>
            </a:r>
          </a:p>
          <a:p>
            <a:r>
              <a:rPr lang="ru-RU" sz="1750" b="1" dirty="0" smtClean="0">
                <a:solidFill>
                  <a:schemeClr val="tx2">
                    <a:lumMod val="50000"/>
                  </a:schemeClr>
                </a:solidFill>
                <a:latin typeface="+mn-lt"/>
              </a:rPr>
              <a:t>помещения (выдела доли </a:t>
            </a:r>
            <a:r>
              <a:rPr lang="ru-RU" sz="1750" b="1" dirty="0">
                <a:solidFill>
                  <a:schemeClr val="tx2">
                    <a:lumMod val="50000"/>
                  </a:schemeClr>
                </a:solidFill>
                <a:latin typeface="+mn-lt"/>
              </a:rPr>
              <a:t>из жилого </a:t>
            </a:r>
            <a:r>
              <a:rPr lang="ru-RU" sz="1750" b="1" dirty="0" smtClean="0">
                <a:solidFill>
                  <a:schemeClr val="tx2">
                    <a:lumMod val="50000"/>
                  </a:schemeClr>
                </a:solidFill>
                <a:latin typeface="+mn-lt"/>
              </a:rPr>
              <a:t>помещения) </a:t>
            </a:r>
            <a:r>
              <a:rPr lang="ru-RU" sz="1750" b="1" dirty="0" smtClean="0">
                <a:solidFill>
                  <a:srgbClr val="C00000"/>
                </a:solidFill>
                <a:latin typeface="+mn-lt"/>
              </a:rPr>
              <a:t>с </a:t>
            </a:r>
            <a:r>
              <a:rPr lang="ru-RU" sz="1750" b="1" dirty="0">
                <a:solidFill>
                  <a:srgbClr val="C00000"/>
                </a:solidFill>
                <a:latin typeface="+mn-lt"/>
              </a:rPr>
              <a:t>даты начала владения измененного </a:t>
            </a:r>
            <a:r>
              <a:rPr lang="ru-RU" sz="1750" b="1" dirty="0" smtClean="0">
                <a:solidFill>
                  <a:srgbClr val="C00000"/>
                </a:solidFill>
                <a:latin typeface="+mn-lt"/>
              </a:rPr>
              <a:t>ЖП</a:t>
            </a:r>
            <a:r>
              <a:rPr lang="ru-RU" sz="1750" b="1" dirty="0" smtClean="0">
                <a:solidFill>
                  <a:schemeClr val="tx2">
                    <a:lumMod val="50000"/>
                  </a:schemeClr>
                </a:solidFill>
                <a:latin typeface="+mn-lt"/>
              </a:rPr>
              <a:t> (в </a:t>
            </a:r>
            <a:r>
              <a:rPr lang="ru-RU" sz="1750" b="1" dirty="0">
                <a:solidFill>
                  <a:schemeClr val="tx2">
                    <a:lumMod val="50000"/>
                  </a:schemeClr>
                </a:solidFill>
                <a:latin typeface="+mn-lt"/>
              </a:rPr>
              <a:t>срок владения </a:t>
            </a:r>
            <a:r>
              <a:rPr lang="ru-RU" sz="1750" b="1" dirty="0" smtClean="0">
                <a:solidFill>
                  <a:schemeClr val="tx2">
                    <a:lumMod val="50000"/>
                  </a:schemeClr>
                </a:solidFill>
                <a:latin typeface="+mn-lt"/>
              </a:rPr>
              <a:t>включается </a:t>
            </a:r>
            <a:r>
              <a:rPr lang="ru-RU" sz="1750" b="1" dirty="0">
                <a:solidFill>
                  <a:schemeClr val="tx2">
                    <a:lumMod val="50000"/>
                  </a:schemeClr>
                </a:solidFill>
                <a:latin typeface="+mn-lt"/>
              </a:rPr>
              <a:t>срок нахождения исходного жилого </a:t>
            </a:r>
            <a:r>
              <a:rPr lang="ru-RU" sz="1750" b="1" dirty="0" smtClean="0">
                <a:solidFill>
                  <a:schemeClr val="tx2">
                    <a:lumMod val="50000"/>
                  </a:schemeClr>
                </a:solidFill>
                <a:latin typeface="+mn-lt"/>
              </a:rPr>
              <a:t>помещения);</a:t>
            </a:r>
          </a:p>
          <a:p>
            <a:pPr marL="285750" indent="-285750">
              <a:buFont typeface="Wingdings" pitchFamily="2" charset="2"/>
              <a:buChar char="ü"/>
            </a:pPr>
            <a:r>
              <a:rPr lang="ru-RU" sz="1750" b="1" dirty="0" smtClean="0">
                <a:solidFill>
                  <a:schemeClr val="tx2">
                    <a:lumMod val="50000"/>
                  </a:schemeClr>
                </a:solidFill>
                <a:latin typeface="+mn-lt"/>
              </a:rPr>
              <a:t>в </a:t>
            </a:r>
            <a:r>
              <a:rPr lang="ru-RU" sz="1750" b="1" dirty="0">
                <a:solidFill>
                  <a:schemeClr val="tx2">
                    <a:lumMod val="50000"/>
                  </a:schemeClr>
                </a:solidFill>
                <a:latin typeface="+mn-lt"/>
              </a:rPr>
              <a:t>результате объединения ЖП </a:t>
            </a:r>
            <a:r>
              <a:rPr lang="ru-RU" sz="1750" b="1" dirty="0">
                <a:solidFill>
                  <a:srgbClr val="C00000"/>
                </a:solidFill>
                <a:latin typeface="+mn-lt"/>
              </a:rPr>
              <a:t>с даты приобретения последнего </a:t>
            </a:r>
            <a:r>
              <a:rPr lang="ru-RU" sz="1750" b="1" dirty="0" smtClean="0">
                <a:solidFill>
                  <a:schemeClr val="tx2">
                    <a:lumMod val="50000"/>
                  </a:schemeClr>
                </a:solidFill>
                <a:latin typeface="+mn-lt"/>
              </a:rPr>
              <a:t>из </a:t>
            </a:r>
          </a:p>
          <a:p>
            <a:r>
              <a:rPr lang="ru-RU" sz="1750" b="1" dirty="0" smtClean="0">
                <a:solidFill>
                  <a:schemeClr val="tx2">
                    <a:lumMod val="50000"/>
                  </a:schemeClr>
                </a:solidFill>
                <a:latin typeface="+mn-lt"/>
              </a:rPr>
              <a:t>объединенных ЖП или </a:t>
            </a:r>
            <a:r>
              <a:rPr lang="ru-RU" sz="1750" b="1" dirty="0">
                <a:solidFill>
                  <a:schemeClr val="tx2">
                    <a:lumMod val="50000"/>
                  </a:schemeClr>
                </a:solidFill>
                <a:latin typeface="+mn-lt"/>
              </a:rPr>
              <a:t>с даты оплаты </a:t>
            </a:r>
            <a:r>
              <a:rPr lang="ru-RU" sz="1750" b="1" dirty="0" smtClean="0">
                <a:solidFill>
                  <a:schemeClr val="tx2">
                    <a:lumMod val="50000"/>
                  </a:schemeClr>
                </a:solidFill>
                <a:latin typeface="+mn-lt"/>
              </a:rPr>
              <a:t>(если </a:t>
            </a:r>
            <a:r>
              <a:rPr lang="ru-RU" sz="1750" b="1" dirty="0">
                <a:solidFill>
                  <a:schemeClr val="tx2">
                    <a:lumMod val="50000"/>
                  </a:schemeClr>
                </a:solidFill>
                <a:latin typeface="+mn-lt"/>
              </a:rPr>
              <a:t>ДДУ, договор ЖСК, договор уступки прав</a:t>
            </a:r>
            <a:r>
              <a:rPr lang="ru-RU" sz="1750" b="1" dirty="0" smtClean="0">
                <a:solidFill>
                  <a:schemeClr val="tx2">
                    <a:lumMod val="50000"/>
                  </a:schemeClr>
                </a:solidFill>
                <a:latin typeface="+mn-lt"/>
              </a:rPr>
              <a:t>);</a:t>
            </a:r>
          </a:p>
          <a:p>
            <a:pPr marL="285750" indent="-285750">
              <a:buFont typeface="Wingdings" pitchFamily="2" charset="2"/>
              <a:buChar char="ü"/>
            </a:pPr>
            <a:r>
              <a:rPr lang="ru-RU" sz="1750" b="1" dirty="0" smtClean="0">
                <a:solidFill>
                  <a:schemeClr val="tx2">
                    <a:lumMod val="50000"/>
                  </a:schemeClr>
                </a:solidFill>
                <a:latin typeface="+mn-lt"/>
              </a:rPr>
              <a:t>доли </a:t>
            </a:r>
            <a:r>
              <a:rPr lang="ru-RU" sz="1750" b="1" dirty="0">
                <a:solidFill>
                  <a:schemeClr val="tx2">
                    <a:lumMod val="50000"/>
                  </a:schemeClr>
                </a:solidFill>
                <a:latin typeface="+mn-lt"/>
              </a:rPr>
              <a:t>в объекте ОН, приобретенном с использованием </a:t>
            </a:r>
            <a:r>
              <a:rPr lang="ru-RU" sz="1750" b="1" dirty="0" smtClean="0">
                <a:solidFill>
                  <a:schemeClr val="tx2">
                    <a:lumMod val="50000"/>
                  </a:schemeClr>
                </a:solidFill>
                <a:latin typeface="+mn-lt"/>
              </a:rPr>
              <a:t>семейного капитала</a:t>
            </a:r>
          </a:p>
          <a:p>
            <a:r>
              <a:rPr lang="ru-RU" sz="1750" b="1" dirty="0" smtClean="0">
                <a:solidFill>
                  <a:schemeClr val="tx2">
                    <a:lumMod val="50000"/>
                  </a:schemeClr>
                </a:solidFill>
                <a:latin typeface="+mn-lt"/>
              </a:rPr>
              <a:t>или бюджетных </a:t>
            </a:r>
            <a:r>
              <a:rPr lang="ru-RU" sz="1750" b="1" dirty="0">
                <a:solidFill>
                  <a:schemeClr val="tx2">
                    <a:lumMod val="50000"/>
                  </a:schemeClr>
                </a:solidFill>
                <a:latin typeface="+mn-lt"/>
              </a:rPr>
              <a:t>средств в качестве обязательного условия на приобретение ОН </a:t>
            </a:r>
            <a:r>
              <a:rPr lang="ru-RU" sz="1750" b="1" dirty="0" smtClean="0">
                <a:solidFill>
                  <a:schemeClr val="tx2">
                    <a:lumMod val="50000"/>
                  </a:schemeClr>
                </a:solidFill>
                <a:latin typeface="+mn-lt"/>
              </a:rPr>
              <a:t>членом </a:t>
            </a:r>
            <a:r>
              <a:rPr lang="ru-RU" sz="1750" b="1" dirty="0">
                <a:solidFill>
                  <a:schemeClr val="tx2">
                    <a:lumMod val="50000"/>
                  </a:schemeClr>
                </a:solidFill>
                <a:latin typeface="+mn-lt"/>
              </a:rPr>
              <a:t>семьи </a:t>
            </a:r>
            <a:r>
              <a:rPr lang="ru-RU" sz="1750" b="1" dirty="0" smtClean="0">
                <a:solidFill>
                  <a:schemeClr val="tx2">
                    <a:lumMod val="50000"/>
                  </a:schemeClr>
                </a:solidFill>
                <a:latin typeface="+mn-lt"/>
              </a:rPr>
              <a:t>НП и (или</a:t>
            </a:r>
            <a:r>
              <a:rPr lang="ru-RU" sz="1750" b="1" dirty="0">
                <a:solidFill>
                  <a:schemeClr val="tx2">
                    <a:lumMod val="50000"/>
                  </a:schemeClr>
                </a:solidFill>
                <a:latin typeface="+mn-lt"/>
              </a:rPr>
              <a:t>) его супругой </a:t>
            </a:r>
            <a:r>
              <a:rPr lang="ru-RU" sz="1750" b="1" dirty="0" smtClean="0">
                <a:solidFill>
                  <a:schemeClr val="tx2">
                    <a:lumMod val="50000"/>
                  </a:schemeClr>
                </a:solidFill>
                <a:latin typeface="+mn-lt"/>
              </a:rPr>
              <a:t>(супругом</a:t>
            </a:r>
            <a:r>
              <a:rPr lang="ru-RU" sz="1750" b="1" dirty="0">
                <a:solidFill>
                  <a:schemeClr val="tx2">
                    <a:lumMod val="50000"/>
                  </a:schemeClr>
                </a:solidFill>
                <a:latin typeface="+mn-lt"/>
              </a:rPr>
              <a:t>) </a:t>
            </a:r>
            <a:r>
              <a:rPr lang="ru-RU" sz="1750" b="1" dirty="0">
                <a:solidFill>
                  <a:srgbClr val="C00000"/>
                </a:solidFill>
                <a:latin typeface="+mn-lt"/>
              </a:rPr>
              <a:t>с даты перехода права </a:t>
            </a:r>
            <a:r>
              <a:rPr lang="ru-RU" sz="1750" b="1" dirty="0" smtClean="0">
                <a:solidFill>
                  <a:srgbClr val="C00000"/>
                </a:solidFill>
                <a:latin typeface="+mn-lt"/>
              </a:rPr>
              <a:t>собственности</a:t>
            </a:r>
            <a:endParaRPr lang="ru-RU" sz="1750" b="1" dirty="0">
              <a:solidFill>
                <a:srgbClr val="C00000"/>
              </a:solidFill>
              <a:latin typeface="+mn-lt"/>
            </a:endParaRPr>
          </a:p>
        </p:txBody>
      </p:sp>
      <p:sp>
        <p:nvSpPr>
          <p:cNvPr id="12" name="Прямоугольник 11"/>
          <p:cNvSpPr/>
          <p:nvPr/>
        </p:nvSpPr>
        <p:spPr>
          <a:xfrm>
            <a:off x="155575" y="160340"/>
            <a:ext cx="8736905" cy="430887"/>
          </a:xfrm>
          <a:prstGeom prst="rect">
            <a:avLst/>
          </a:prstGeom>
        </p:spPr>
        <p:txBody>
          <a:bodyPr wrap="square">
            <a:spAutoFit/>
          </a:bodyPr>
          <a:lstStyle/>
          <a:p>
            <a:pPr algn="ctr"/>
            <a:r>
              <a:rPr lang="ru-RU" sz="2200" b="1" dirty="0" smtClean="0">
                <a:solidFill>
                  <a:schemeClr val="tx2">
                    <a:lumMod val="50000"/>
                  </a:schemeClr>
                </a:solidFill>
                <a:latin typeface="+mn-lt"/>
                <a:cs typeface="Times New Roman" panose="02020603050405020304" pitchFamily="18" charset="0"/>
              </a:rPr>
              <a:t>Особенности освобождения НДФЛ при продаже отдельных объектов</a:t>
            </a:r>
            <a:endParaRPr lang="ru-RU" sz="2200" dirty="0">
              <a:latin typeface="+mn-lt"/>
            </a:endParaRPr>
          </a:p>
        </p:txBody>
      </p:sp>
      <p:cxnSp>
        <p:nvCxnSpPr>
          <p:cNvPr id="11" name="Прямая соединительная линия 10"/>
          <p:cNvCxnSpPr/>
          <p:nvPr/>
        </p:nvCxnSpPr>
        <p:spPr>
          <a:xfrm flipH="1">
            <a:off x="305838" y="2302340"/>
            <a:ext cx="1" cy="2519523"/>
          </a:xfrm>
          <a:prstGeom prst="line">
            <a:avLst/>
          </a:prstGeom>
          <a:ln w="19050">
            <a:solidFill>
              <a:srgbClr val="C00000">
                <a:alpha val="55000"/>
              </a:srgbClr>
            </a:solidFill>
          </a:ln>
        </p:spPr>
        <p:style>
          <a:lnRef idx="1">
            <a:schemeClr val="accent1"/>
          </a:lnRef>
          <a:fillRef idx="0">
            <a:schemeClr val="accent1"/>
          </a:fillRef>
          <a:effectRef idx="0">
            <a:schemeClr val="accent1"/>
          </a:effectRef>
          <a:fontRef idx="minor">
            <a:schemeClr val="tx1"/>
          </a:fontRef>
        </p:style>
      </p:cxnSp>
      <p:sp>
        <p:nvSpPr>
          <p:cNvPr id="13" name="Нижний колонтитул 2"/>
          <p:cNvSpPr txBox="1">
            <a:spLocks/>
          </p:cNvSpPr>
          <p:nvPr/>
        </p:nvSpPr>
        <p:spPr>
          <a:xfrm rot="16200000">
            <a:off x="-924611" y="1234329"/>
            <a:ext cx="2485394" cy="189457"/>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100" b="1" dirty="0" smtClean="0">
                <a:solidFill>
                  <a:srgbClr val="C00000"/>
                </a:solidFill>
              </a:rPr>
              <a:t>ФЗ №259-ФЗ от 08.08.2024</a:t>
            </a:r>
            <a:endParaRPr lang="ru-RU" sz="1100" b="1" dirty="0">
              <a:solidFill>
                <a:srgbClr val="C00000"/>
              </a:solidFill>
            </a:endParaRPr>
          </a:p>
        </p:txBody>
      </p:sp>
      <p:sp>
        <p:nvSpPr>
          <p:cNvPr id="8" name="AutoShape 2" descr="Прием граждан на обучение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2568" y="1723280"/>
            <a:ext cx="999912" cy="87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96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437136" y="4563464"/>
            <a:ext cx="611560" cy="384551"/>
          </a:xfrm>
        </p:spPr>
        <p:txBody>
          <a:bodyPr/>
          <a:lstStyle/>
          <a:p>
            <a:pPr>
              <a:defRPr/>
            </a:pPr>
            <a:r>
              <a:rPr lang="ru-RU" altLang="ru-RU" sz="2000" b="1" dirty="0" smtClean="0">
                <a:solidFill>
                  <a:schemeClr val="tx2"/>
                </a:solidFill>
                <a:latin typeface="Arial Narrow" pitchFamily="34" charset="0"/>
              </a:rPr>
              <a:t>1</a:t>
            </a:r>
            <a:r>
              <a:rPr lang="en-US" altLang="ru-RU" sz="2000" b="1" dirty="0" smtClean="0">
                <a:solidFill>
                  <a:schemeClr val="tx2"/>
                </a:solidFill>
                <a:latin typeface="Arial Narrow" pitchFamily="34" charset="0"/>
              </a:rPr>
              <a:t>6</a:t>
            </a:r>
            <a:endParaRPr lang="ru-RU" altLang="ru-RU" sz="2000" b="1" dirty="0">
              <a:solidFill>
                <a:schemeClr val="tx2"/>
              </a:solidFill>
              <a:latin typeface="Arial Narrow" pitchFamily="34" charset="0"/>
            </a:endParaRPr>
          </a:p>
        </p:txBody>
      </p:sp>
      <p:sp>
        <p:nvSpPr>
          <p:cNvPr id="15" name="Скругленный прямоугольник 4"/>
          <p:cNvSpPr/>
          <p:nvPr/>
        </p:nvSpPr>
        <p:spPr>
          <a:xfrm>
            <a:off x="492749" y="4115527"/>
            <a:ext cx="7896499" cy="832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algn="just" defTabSz="889000">
              <a:spcAft>
                <a:spcPts val="0"/>
              </a:spcAft>
            </a:pPr>
            <a:endParaRPr lang="ru-RU" sz="2000" b="1" dirty="0">
              <a:solidFill>
                <a:schemeClr val="tx2"/>
              </a:solidFill>
              <a:latin typeface="Arial Narrow" panose="020B0606020202030204" pitchFamily="34"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893342593"/>
              </p:ext>
            </p:extLst>
          </p:nvPr>
        </p:nvGraphicFramePr>
        <p:xfrm>
          <a:off x="323528" y="831363"/>
          <a:ext cx="8496943" cy="3129529"/>
        </p:xfrm>
        <a:graphic>
          <a:graphicData uri="http://schemas.openxmlformats.org/drawingml/2006/table">
            <a:tbl>
              <a:tblPr>
                <a:tableStyleId>{5C22544A-7EE6-4342-B048-85BDC9FD1C3A}</a:tableStyleId>
              </a:tblPr>
              <a:tblGrid>
                <a:gridCol w="4104456"/>
                <a:gridCol w="1224136"/>
                <a:gridCol w="3168351"/>
              </a:tblGrid>
              <a:tr h="537336">
                <a:tc>
                  <a:txBody>
                    <a:bodyPr/>
                    <a:lstStyle/>
                    <a:p>
                      <a:pPr algn="ctr" fontAlgn="ctr"/>
                      <a:r>
                        <a:rPr lang="ru-RU" sz="1800" b="1" u="none" strike="noStrike" dirty="0">
                          <a:solidFill>
                            <a:schemeClr val="bg1"/>
                          </a:solidFill>
                          <a:effectLst/>
                          <a:latin typeface="+mn-lt"/>
                        </a:rPr>
                        <a:t>Сумма налоговых баз </a:t>
                      </a:r>
                      <a:r>
                        <a:rPr lang="ru-RU" sz="1800" b="1" u="none" strike="noStrike" dirty="0" smtClean="0">
                          <a:solidFill>
                            <a:srgbClr val="C00000"/>
                          </a:solidFill>
                          <a:effectLst/>
                          <a:latin typeface="+mn-lt"/>
                        </a:rPr>
                        <a:t>*</a:t>
                      </a:r>
                      <a:endParaRPr lang="ru-RU" sz="1800" b="1" i="0" u="none" strike="noStrike" dirty="0">
                        <a:solidFill>
                          <a:srgbClr val="C00000"/>
                        </a:solidFill>
                        <a:effectLst/>
                        <a:latin typeface="+mn-lt"/>
                      </a:endParaRPr>
                    </a:p>
                  </a:txBody>
                  <a:tcPr marL="9324" marR="9324" marT="9324" marB="0" anchor="ctr">
                    <a:solidFill>
                      <a:schemeClr val="accent1">
                        <a:lumMod val="60000"/>
                        <a:lumOff val="40000"/>
                      </a:schemeClr>
                    </a:solidFill>
                  </a:tcPr>
                </a:tc>
                <a:tc>
                  <a:txBody>
                    <a:bodyPr/>
                    <a:lstStyle/>
                    <a:p>
                      <a:pPr algn="ctr" fontAlgn="ctr"/>
                      <a:r>
                        <a:rPr lang="ru-RU" sz="1800" b="1" u="none" strike="noStrike" dirty="0">
                          <a:solidFill>
                            <a:schemeClr val="bg1"/>
                          </a:solidFill>
                          <a:effectLst/>
                          <a:latin typeface="+mn-lt"/>
                        </a:rPr>
                        <a:t>Ставка НДФЛ</a:t>
                      </a:r>
                      <a:endParaRPr lang="ru-RU" sz="1800" b="1" i="0" u="none" strike="noStrike" dirty="0">
                        <a:solidFill>
                          <a:schemeClr val="bg1"/>
                        </a:solidFill>
                        <a:effectLst/>
                        <a:latin typeface="+mn-lt"/>
                      </a:endParaRPr>
                    </a:p>
                  </a:txBody>
                  <a:tcPr marL="9324" marR="9324" marT="9324" marB="0" anchor="ctr">
                    <a:solidFill>
                      <a:schemeClr val="accent1">
                        <a:lumMod val="60000"/>
                        <a:lumOff val="40000"/>
                      </a:schemeClr>
                    </a:solidFill>
                  </a:tcPr>
                </a:tc>
                <a:tc>
                  <a:txBody>
                    <a:bodyPr/>
                    <a:lstStyle/>
                    <a:p>
                      <a:pPr algn="ctr" fontAlgn="ctr"/>
                      <a:r>
                        <a:rPr lang="ru-RU" sz="1800" b="1" u="none" strike="noStrike" dirty="0">
                          <a:solidFill>
                            <a:schemeClr val="bg1"/>
                          </a:solidFill>
                          <a:effectLst/>
                          <a:latin typeface="+mn-lt"/>
                        </a:rPr>
                        <a:t>Правила применения </a:t>
                      </a:r>
                      <a:endParaRPr lang="ru-RU" sz="1800" b="1" u="none" strike="noStrike" dirty="0" smtClean="0">
                        <a:solidFill>
                          <a:schemeClr val="bg1"/>
                        </a:solidFill>
                        <a:effectLst/>
                        <a:latin typeface="+mn-lt"/>
                      </a:endParaRPr>
                    </a:p>
                    <a:p>
                      <a:pPr algn="ctr" fontAlgn="ctr"/>
                      <a:r>
                        <a:rPr lang="ru-RU" sz="1800" b="1" u="none" strike="noStrike" dirty="0" smtClean="0">
                          <a:solidFill>
                            <a:schemeClr val="bg1"/>
                          </a:solidFill>
                          <a:effectLst/>
                          <a:latin typeface="+mn-lt"/>
                        </a:rPr>
                        <a:t>налоговой </a:t>
                      </a:r>
                      <a:r>
                        <a:rPr lang="ru-RU" sz="1800" b="1" u="none" strike="noStrike" dirty="0">
                          <a:solidFill>
                            <a:schemeClr val="bg1"/>
                          </a:solidFill>
                          <a:effectLst/>
                          <a:latin typeface="+mn-lt"/>
                        </a:rPr>
                        <a:t>ставки</a:t>
                      </a:r>
                      <a:endParaRPr lang="ru-RU" sz="1800" b="1" i="0" u="none" strike="noStrike" dirty="0">
                        <a:solidFill>
                          <a:schemeClr val="bg1"/>
                        </a:solidFill>
                        <a:effectLst/>
                        <a:latin typeface="+mn-lt"/>
                      </a:endParaRPr>
                    </a:p>
                  </a:txBody>
                  <a:tcPr marL="9324" marR="9324" marT="9324" marB="0" anchor="ctr">
                    <a:solidFill>
                      <a:schemeClr val="accent1">
                        <a:lumMod val="60000"/>
                        <a:lumOff val="40000"/>
                      </a:schemeClr>
                    </a:solidFill>
                  </a:tcPr>
                </a:tc>
              </a:tr>
              <a:tr h="273158">
                <a:tc>
                  <a:txBody>
                    <a:bodyPr/>
                    <a:lstStyle/>
                    <a:p>
                      <a:pPr algn="l" fontAlgn="ctr"/>
                      <a:r>
                        <a:rPr lang="ru-RU" sz="1800" b="1" u="none" strike="noStrike" dirty="0" smtClean="0">
                          <a:solidFill>
                            <a:schemeClr val="tx2">
                              <a:lumMod val="50000"/>
                            </a:schemeClr>
                          </a:solidFill>
                          <a:effectLst/>
                          <a:latin typeface="+mn-lt"/>
                        </a:rPr>
                        <a:t>  равна </a:t>
                      </a:r>
                      <a:r>
                        <a:rPr lang="ru-RU" sz="1800" b="1" u="none" strike="noStrike" dirty="0">
                          <a:solidFill>
                            <a:schemeClr val="tx2">
                              <a:lumMod val="50000"/>
                            </a:schemeClr>
                          </a:solidFill>
                          <a:effectLst/>
                          <a:latin typeface="+mn-lt"/>
                        </a:rPr>
                        <a:t>или менее 2,4 млн руб. в год</a:t>
                      </a:r>
                      <a:endParaRPr lang="ru-RU" sz="1800" b="1"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c>
                  <a:txBody>
                    <a:bodyPr/>
                    <a:lstStyle/>
                    <a:p>
                      <a:pPr algn="ctr" fontAlgn="ctr"/>
                      <a:r>
                        <a:rPr lang="ru-RU" sz="1800" b="1" u="none" strike="noStrike" dirty="0">
                          <a:solidFill>
                            <a:schemeClr val="tx2"/>
                          </a:solidFill>
                          <a:effectLst/>
                          <a:latin typeface="+mn-lt"/>
                        </a:rPr>
                        <a:t>13%</a:t>
                      </a:r>
                      <a:endParaRPr lang="ru-RU" sz="1800" b="1" i="0" u="none" strike="noStrike" dirty="0">
                        <a:solidFill>
                          <a:schemeClr val="tx2"/>
                        </a:solidFill>
                        <a:effectLst/>
                        <a:latin typeface="+mn-lt"/>
                      </a:endParaRPr>
                    </a:p>
                  </a:txBody>
                  <a:tcPr marL="9324" marR="9324" marT="9324" marB="0" anchor="ctr">
                    <a:solidFill>
                      <a:schemeClr val="accent1">
                        <a:lumMod val="20000"/>
                        <a:lumOff val="80000"/>
                      </a:schemeClr>
                    </a:solidFill>
                  </a:tcPr>
                </a:tc>
                <a:tc>
                  <a:txBody>
                    <a:bodyPr/>
                    <a:lstStyle/>
                    <a:p>
                      <a:pPr algn="ctr" fontAlgn="ctr"/>
                      <a:r>
                        <a:rPr lang="ru-RU" sz="1800" b="0" u="none" strike="noStrike" dirty="0">
                          <a:solidFill>
                            <a:schemeClr val="tx2">
                              <a:lumMod val="50000"/>
                            </a:schemeClr>
                          </a:solidFill>
                          <a:effectLst/>
                          <a:latin typeface="+mn-lt"/>
                        </a:rPr>
                        <a:t>13%</a:t>
                      </a:r>
                      <a:endParaRPr lang="ru-RU" sz="1800" b="0"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r>
              <a:tr h="537336">
                <a:tc>
                  <a:txBody>
                    <a:bodyPr/>
                    <a:lstStyle/>
                    <a:p>
                      <a:pPr algn="l" fontAlgn="ctr"/>
                      <a:r>
                        <a:rPr lang="ru-RU" sz="1800" b="1" u="none" strike="noStrike" dirty="0" smtClean="0">
                          <a:solidFill>
                            <a:schemeClr val="tx2">
                              <a:lumMod val="50000"/>
                            </a:schemeClr>
                          </a:solidFill>
                          <a:effectLst/>
                          <a:latin typeface="+mn-lt"/>
                        </a:rPr>
                        <a:t>  свыше  2,4 млн руб., но не более                                                                                     </a:t>
                      </a:r>
                    </a:p>
                    <a:p>
                      <a:pPr algn="l" fontAlgn="ctr"/>
                      <a:r>
                        <a:rPr lang="ru-RU" sz="1800" b="1" u="none" strike="noStrike" dirty="0" smtClean="0">
                          <a:solidFill>
                            <a:schemeClr val="tx2">
                              <a:lumMod val="50000"/>
                            </a:schemeClr>
                          </a:solidFill>
                          <a:effectLst/>
                          <a:latin typeface="+mn-lt"/>
                        </a:rPr>
                        <a:t>  5 млн руб. в год</a:t>
                      </a:r>
                      <a:endParaRPr lang="ru-RU" sz="1800" b="1"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c>
                  <a:txBody>
                    <a:bodyPr/>
                    <a:lstStyle/>
                    <a:p>
                      <a:pPr algn="ctr" fontAlgn="ctr"/>
                      <a:r>
                        <a:rPr lang="ru-RU" sz="1800" b="1" u="none" strike="noStrike" dirty="0">
                          <a:solidFill>
                            <a:schemeClr val="tx2"/>
                          </a:solidFill>
                          <a:effectLst/>
                          <a:latin typeface="+mn-lt"/>
                        </a:rPr>
                        <a:t>15%</a:t>
                      </a:r>
                      <a:endParaRPr lang="ru-RU" sz="1800" b="1" i="0" u="none" strike="noStrike" dirty="0">
                        <a:solidFill>
                          <a:schemeClr val="tx2"/>
                        </a:solidFill>
                        <a:effectLst/>
                        <a:latin typeface="+mn-lt"/>
                      </a:endParaRPr>
                    </a:p>
                  </a:txBody>
                  <a:tcPr marL="9324" marR="9324" marT="9324" marB="0" anchor="ctr">
                    <a:solidFill>
                      <a:schemeClr val="accent1">
                        <a:lumMod val="20000"/>
                        <a:lumOff val="80000"/>
                      </a:schemeClr>
                    </a:solidFill>
                  </a:tcPr>
                </a:tc>
                <a:tc>
                  <a:txBody>
                    <a:bodyPr/>
                    <a:lstStyle/>
                    <a:p>
                      <a:pPr algn="l" fontAlgn="ctr"/>
                      <a:r>
                        <a:rPr lang="ru-RU" sz="1800" b="0" u="none" strike="noStrike" dirty="0">
                          <a:solidFill>
                            <a:schemeClr val="tx2">
                              <a:lumMod val="50000"/>
                            </a:schemeClr>
                          </a:solidFill>
                          <a:effectLst/>
                          <a:latin typeface="+mn-lt"/>
                        </a:rPr>
                        <a:t>312 000 руб. + 15% с суммы, превышающей 2,4 млн руб</a:t>
                      </a:r>
                      <a:r>
                        <a:rPr lang="ru-RU" sz="1800" b="0" u="none" strike="noStrike" dirty="0" smtClean="0">
                          <a:solidFill>
                            <a:schemeClr val="tx2">
                              <a:lumMod val="50000"/>
                            </a:schemeClr>
                          </a:solidFill>
                          <a:effectLst/>
                          <a:latin typeface="+mn-lt"/>
                        </a:rPr>
                        <a:t>.</a:t>
                      </a:r>
                      <a:endParaRPr lang="ru-RU" sz="1800" b="0"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r>
              <a:tr h="537336">
                <a:tc>
                  <a:txBody>
                    <a:bodyPr/>
                    <a:lstStyle/>
                    <a:p>
                      <a:pPr algn="l" fontAlgn="ctr"/>
                      <a:r>
                        <a:rPr lang="ru-RU" sz="1800" b="1" u="none" strike="noStrike" dirty="0" smtClean="0">
                          <a:solidFill>
                            <a:schemeClr val="tx2">
                              <a:lumMod val="50000"/>
                            </a:schemeClr>
                          </a:solidFill>
                          <a:effectLst/>
                          <a:latin typeface="+mn-lt"/>
                        </a:rPr>
                        <a:t>  свыше  </a:t>
                      </a:r>
                      <a:r>
                        <a:rPr lang="ru-RU" sz="1800" b="1" u="none" strike="noStrike" dirty="0">
                          <a:solidFill>
                            <a:schemeClr val="tx2">
                              <a:lumMod val="50000"/>
                            </a:schemeClr>
                          </a:solidFill>
                          <a:effectLst/>
                          <a:latin typeface="+mn-lt"/>
                        </a:rPr>
                        <a:t>5 млн руб., но не более                                                                                             </a:t>
                      </a:r>
                      <a:r>
                        <a:rPr lang="ru-RU" sz="1800" b="1" u="none" strike="noStrike" dirty="0" smtClean="0">
                          <a:solidFill>
                            <a:schemeClr val="tx2">
                              <a:lumMod val="50000"/>
                            </a:schemeClr>
                          </a:solidFill>
                          <a:effectLst/>
                          <a:latin typeface="+mn-lt"/>
                        </a:rPr>
                        <a:t>  </a:t>
                      </a:r>
                    </a:p>
                    <a:p>
                      <a:pPr algn="l" fontAlgn="ctr"/>
                      <a:r>
                        <a:rPr lang="ru-RU" sz="1800" b="1" u="none" strike="noStrike" dirty="0" smtClean="0">
                          <a:solidFill>
                            <a:schemeClr val="tx2">
                              <a:lumMod val="50000"/>
                            </a:schemeClr>
                          </a:solidFill>
                          <a:effectLst/>
                          <a:latin typeface="+mn-lt"/>
                        </a:rPr>
                        <a:t>  20 млн руб</a:t>
                      </a:r>
                      <a:r>
                        <a:rPr lang="ru-RU" sz="1800" b="1" u="none" strike="noStrike" dirty="0">
                          <a:solidFill>
                            <a:schemeClr val="tx2">
                              <a:lumMod val="50000"/>
                            </a:schemeClr>
                          </a:solidFill>
                          <a:effectLst/>
                          <a:latin typeface="+mn-lt"/>
                        </a:rPr>
                        <a:t>. в год</a:t>
                      </a:r>
                      <a:endParaRPr lang="ru-RU" sz="1800" b="1"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c>
                  <a:txBody>
                    <a:bodyPr/>
                    <a:lstStyle/>
                    <a:p>
                      <a:pPr algn="ctr" fontAlgn="ctr"/>
                      <a:r>
                        <a:rPr lang="ru-RU" sz="1800" b="1" u="none" strike="noStrike" dirty="0">
                          <a:solidFill>
                            <a:schemeClr val="tx2"/>
                          </a:solidFill>
                          <a:effectLst/>
                          <a:latin typeface="+mn-lt"/>
                        </a:rPr>
                        <a:t>18%</a:t>
                      </a:r>
                      <a:endParaRPr lang="ru-RU" sz="1800" b="1" i="0" u="none" strike="noStrike" dirty="0">
                        <a:solidFill>
                          <a:schemeClr val="tx2"/>
                        </a:solidFill>
                        <a:effectLst/>
                        <a:latin typeface="+mn-lt"/>
                      </a:endParaRPr>
                    </a:p>
                  </a:txBody>
                  <a:tcPr marL="9324" marR="9324" marT="9324" marB="0" anchor="ctr">
                    <a:solidFill>
                      <a:schemeClr val="accent1">
                        <a:lumMod val="20000"/>
                        <a:lumOff val="80000"/>
                      </a:schemeClr>
                    </a:solidFill>
                  </a:tcPr>
                </a:tc>
                <a:tc>
                  <a:txBody>
                    <a:bodyPr/>
                    <a:lstStyle/>
                    <a:p>
                      <a:pPr algn="l" fontAlgn="ctr"/>
                      <a:r>
                        <a:rPr lang="ru-RU" sz="1800" b="0" u="none" strike="noStrike" dirty="0">
                          <a:solidFill>
                            <a:schemeClr val="tx2">
                              <a:lumMod val="50000"/>
                            </a:schemeClr>
                          </a:solidFill>
                          <a:effectLst/>
                          <a:latin typeface="+mn-lt"/>
                        </a:rPr>
                        <a:t>702 000 руб. + 18% с суммы, превышающей 5 млн руб.</a:t>
                      </a:r>
                      <a:endParaRPr lang="ru-RU" sz="1800" b="0"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r>
              <a:tr h="537336">
                <a:tc>
                  <a:txBody>
                    <a:bodyPr/>
                    <a:lstStyle/>
                    <a:p>
                      <a:pPr algn="l" fontAlgn="ctr"/>
                      <a:r>
                        <a:rPr lang="ru-RU" sz="1800" b="1" u="none" strike="noStrike" dirty="0" smtClean="0">
                          <a:solidFill>
                            <a:schemeClr val="tx2">
                              <a:lumMod val="50000"/>
                            </a:schemeClr>
                          </a:solidFill>
                          <a:effectLst/>
                          <a:latin typeface="+mn-lt"/>
                        </a:rPr>
                        <a:t>  свыше  </a:t>
                      </a:r>
                      <a:r>
                        <a:rPr lang="ru-RU" sz="1800" b="1" u="none" strike="noStrike" dirty="0">
                          <a:solidFill>
                            <a:schemeClr val="tx2">
                              <a:lumMod val="50000"/>
                            </a:schemeClr>
                          </a:solidFill>
                          <a:effectLst/>
                          <a:latin typeface="+mn-lt"/>
                        </a:rPr>
                        <a:t>20 млн руб., но не более                                                                                        </a:t>
                      </a:r>
                      <a:r>
                        <a:rPr lang="ru-RU" sz="1800" b="1" u="none" strike="noStrike" dirty="0" smtClean="0">
                          <a:solidFill>
                            <a:schemeClr val="tx2">
                              <a:lumMod val="50000"/>
                            </a:schemeClr>
                          </a:solidFill>
                          <a:effectLst/>
                          <a:latin typeface="+mn-lt"/>
                        </a:rPr>
                        <a:t>  </a:t>
                      </a:r>
                    </a:p>
                    <a:p>
                      <a:pPr algn="l" fontAlgn="ctr"/>
                      <a:r>
                        <a:rPr lang="ru-RU" sz="1800" b="1" u="none" strike="noStrike" dirty="0" smtClean="0">
                          <a:solidFill>
                            <a:schemeClr val="tx2">
                              <a:lumMod val="50000"/>
                            </a:schemeClr>
                          </a:solidFill>
                          <a:effectLst/>
                          <a:latin typeface="+mn-lt"/>
                        </a:rPr>
                        <a:t>  50 млн руб</a:t>
                      </a:r>
                      <a:r>
                        <a:rPr lang="ru-RU" sz="1800" b="1" u="none" strike="noStrike" dirty="0">
                          <a:solidFill>
                            <a:schemeClr val="tx2">
                              <a:lumMod val="50000"/>
                            </a:schemeClr>
                          </a:solidFill>
                          <a:effectLst/>
                          <a:latin typeface="+mn-lt"/>
                        </a:rPr>
                        <a:t>. в год</a:t>
                      </a:r>
                      <a:endParaRPr lang="ru-RU" sz="1800" b="1"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c>
                  <a:txBody>
                    <a:bodyPr/>
                    <a:lstStyle/>
                    <a:p>
                      <a:pPr algn="ctr" fontAlgn="ctr"/>
                      <a:r>
                        <a:rPr lang="ru-RU" sz="1800" b="1" u="none" strike="noStrike" dirty="0">
                          <a:solidFill>
                            <a:schemeClr val="tx2"/>
                          </a:solidFill>
                          <a:effectLst/>
                          <a:latin typeface="+mn-lt"/>
                        </a:rPr>
                        <a:t>20%</a:t>
                      </a:r>
                      <a:endParaRPr lang="ru-RU" sz="1800" b="1" i="0" u="none" strike="noStrike" dirty="0">
                        <a:solidFill>
                          <a:schemeClr val="tx2"/>
                        </a:solidFill>
                        <a:effectLst/>
                        <a:latin typeface="+mn-lt"/>
                      </a:endParaRPr>
                    </a:p>
                  </a:txBody>
                  <a:tcPr marL="9324" marR="9324" marT="9324" marB="0" anchor="ctr">
                    <a:solidFill>
                      <a:schemeClr val="accent1">
                        <a:lumMod val="20000"/>
                        <a:lumOff val="80000"/>
                      </a:schemeClr>
                    </a:solidFill>
                  </a:tcPr>
                </a:tc>
                <a:tc>
                  <a:txBody>
                    <a:bodyPr/>
                    <a:lstStyle/>
                    <a:p>
                      <a:pPr algn="l" fontAlgn="ctr"/>
                      <a:r>
                        <a:rPr lang="ru-RU" sz="1800" b="0" u="none" strike="noStrike" dirty="0">
                          <a:solidFill>
                            <a:schemeClr val="tx2">
                              <a:lumMod val="50000"/>
                            </a:schemeClr>
                          </a:solidFill>
                          <a:effectLst/>
                          <a:latin typeface="+mn-lt"/>
                        </a:rPr>
                        <a:t>3 402 000 руб. + 20% с суммы, превышающей 20 млн руб.</a:t>
                      </a:r>
                      <a:endParaRPr lang="ru-RU" sz="1800" b="0"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r>
              <a:tr h="614029">
                <a:tc>
                  <a:txBody>
                    <a:bodyPr/>
                    <a:lstStyle/>
                    <a:p>
                      <a:pPr algn="l" fontAlgn="ctr"/>
                      <a:r>
                        <a:rPr lang="ru-RU" sz="1800" b="1" u="none" strike="noStrike" dirty="0" smtClean="0">
                          <a:solidFill>
                            <a:schemeClr val="tx2">
                              <a:lumMod val="50000"/>
                            </a:schemeClr>
                          </a:solidFill>
                          <a:effectLst/>
                          <a:latin typeface="+mn-lt"/>
                        </a:rPr>
                        <a:t>  свыше  </a:t>
                      </a:r>
                      <a:r>
                        <a:rPr lang="ru-RU" sz="1800" b="1" u="none" strike="noStrike" dirty="0">
                          <a:solidFill>
                            <a:schemeClr val="tx2">
                              <a:lumMod val="50000"/>
                            </a:schemeClr>
                          </a:solidFill>
                          <a:effectLst/>
                          <a:latin typeface="+mn-lt"/>
                        </a:rPr>
                        <a:t>50 млн руб. в год </a:t>
                      </a:r>
                      <a:r>
                        <a:rPr lang="ru-RU" sz="1800" b="1" u="none" strike="noStrike" dirty="0" smtClean="0">
                          <a:solidFill>
                            <a:schemeClr val="tx2">
                              <a:lumMod val="50000"/>
                            </a:schemeClr>
                          </a:solidFill>
                          <a:effectLst/>
                          <a:latin typeface="+mn-lt"/>
                        </a:rPr>
                        <a:t>включительно</a:t>
                      </a:r>
                    </a:p>
                    <a:p>
                      <a:pPr algn="l" fontAlgn="ctr"/>
                      <a:endParaRPr lang="ru-RU" sz="1800" b="1"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c>
                  <a:txBody>
                    <a:bodyPr/>
                    <a:lstStyle/>
                    <a:p>
                      <a:pPr algn="ctr" fontAlgn="ctr"/>
                      <a:r>
                        <a:rPr lang="ru-RU" sz="1800" b="1" u="none" strike="noStrike" dirty="0">
                          <a:solidFill>
                            <a:schemeClr val="tx2"/>
                          </a:solidFill>
                          <a:effectLst/>
                          <a:latin typeface="+mn-lt"/>
                        </a:rPr>
                        <a:t>22%</a:t>
                      </a:r>
                      <a:endParaRPr lang="ru-RU" sz="1800" b="1" i="0" u="none" strike="noStrike" dirty="0">
                        <a:solidFill>
                          <a:schemeClr val="tx2"/>
                        </a:solidFill>
                        <a:effectLst/>
                        <a:latin typeface="+mn-lt"/>
                      </a:endParaRPr>
                    </a:p>
                  </a:txBody>
                  <a:tcPr marL="9324" marR="9324" marT="9324" marB="0" anchor="ctr">
                    <a:solidFill>
                      <a:schemeClr val="accent1">
                        <a:lumMod val="20000"/>
                        <a:lumOff val="80000"/>
                      </a:schemeClr>
                    </a:solidFill>
                  </a:tcPr>
                </a:tc>
                <a:tc>
                  <a:txBody>
                    <a:bodyPr/>
                    <a:lstStyle/>
                    <a:p>
                      <a:pPr algn="l" fontAlgn="ctr"/>
                      <a:r>
                        <a:rPr lang="ru-RU" sz="1800" b="0" u="none" strike="noStrike" dirty="0">
                          <a:solidFill>
                            <a:schemeClr val="tx2">
                              <a:lumMod val="50000"/>
                            </a:schemeClr>
                          </a:solidFill>
                          <a:effectLst/>
                          <a:latin typeface="+mn-lt"/>
                        </a:rPr>
                        <a:t>9 402 000 руб. + 22% с суммы, превышающей 50 млн руб.</a:t>
                      </a:r>
                      <a:endParaRPr lang="ru-RU" sz="1800" b="0" i="0" u="none" strike="noStrike" dirty="0">
                        <a:solidFill>
                          <a:schemeClr val="tx2">
                            <a:lumMod val="50000"/>
                          </a:schemeClr>
                        </a:solidFill>
                        <a:effectLst/>
                        <a:latin typeface="+mn-lt"/>
                      </a:endParaRPr>
                    </a:p>
                  </a:txBody>
                  <a:tcPr marL="9324" marR="9324" marT="9324" marB="0" anchor="ctr">
                    <a:solidFill>
                      <a:schemeClr val="accent1">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739047809"/>
              </p:ext>
            </p:extLst>
          </p:nvPr>
        </p:nvGraphicFramePr>
        <p:xfrm>
          <a:off x="251520" y="3915132"/>
          <a:ext cx="8424936" cy="1510665"/>
        </p:xfrm>
        <a:graphic>
          <a:graphicData uri="http://schemas.openxmlformats.org/drawingml/2006/table">
            <a:tbl>
              <a:tblPr/>
              <a:tblGrid>
                <a:gridCol w="8424936"/>
              </a:tblGrid>
              <a:tr h="96778">
                <a:tc>
                  <a:txBody>
                    <a:bodyPr/>
                    <a:lstStyle/>
                    <a:p>
                      <a:pPr algn="l" fontAlgn="b"/>
                      <a:r>
                        <a:rPr lang="ru-RU" sz="1400" b="1" i="0" u="none" strike="noStrike" dirty="0" smtClean="0">
                          <a:solidFill>
                            <a:srgbClr val="C00000"/>
                          </a:solidFill>
                          <a:effectLst/>
                          <a:latin typeface="+mn-lt"/>
                        </a:rPr>
                        <a:t>*</a:t>
                      </a:r>
                      <a:r>
                        <a:rPr lang="ru-RU" sz="1400" b="1" i="0" u="none" strike="noStrike" baseline="0" dirty="0" smtClean="0">
                          <a:solidFill>
                            <a:srgbClr val="C00000"/>
                          </a:solidFill>
                          <a:effectLst/>
                          <a:latin typeface="+mn-lt"/>
                        </a:rPr>
                        <a:t> </a:t>
                      </a:r>
                      <a:r>
                        <a:rPr lang="ru-RU" sz="1600" b="1" i="0" u="none" strike="noStrike" dirty="0" smtClean="0">
                          <a:solidFill>
                            <a:schemeClr val="tx2"/>
                          </a:solidFill>
                          <a:effectLst/>
                          <a:latin typeface="+mn-lt"/>
                        </a:rPr>
                        <a:t>В </a:t>
                      </a:r>
                      <a:r>
                        <a:rPr lang="ru-RU" sz="1600" b="1" i="0" u="none" strike="noStrike" dirty="0">
                          <a:solidFill>
                            <a:schemeClr val="tx2"/>
                          </a:solidFill>
                          <a:effectLst/>
                          <a:latin typeface="+mn-lt"/>
                        </a:rPr>
                        <a:t>совокупность налоговых баз включаются:</a:t>
                      </a:r>
                    </a:p>
                  </a:txBody>
                  <a:tcPr marL="9525" marR="9525" marT="9525" marB="0" anchor="b">
                    <a:lnL>
                      <a:noFill/>
                    </a:lnL>
                    <a:lnR>
                      <a:noFill/>
                    </a:lnR>
                    <a:lnT>
                      <a:noFill/>
                    </a:lnT>
                    <a:lnB>
                      <a:noFill/>
                    </a:lnB>
                  </a:tcPr>
                </a:tc>
              </a:tr>
              <a:tr h="190500">
                <a:tc>
                  <a:txBody>
                    <a:bodyPr/>
                    <a:lstStyle/>
                    <a:p>
                      <a:pPr marL="285750" indent="-285750" algn="l" fontAlgn="b">
                        <a:buFont typeface="Wingdings" pitchFamily="2" charset="2"/>
                        <a:buChar char="ü"/>
                      </a:pPr>
                      <a:r>
                        <a:rPr lang="ru-RU" sz="1600" b="1" i="0" u="none" strike="noStrike" dirty="0">
                          <a:solidFill>
                            <a:srgbClr val="00823B"/>
                          </a:solidFill>
                          <a:effectLst/>
                          <a:latin typeface="+mn-lt"/>
                        </a:rPr>
                        <a:t> доходы </a:t>
                      </a:r>
                      <a:r>
                        <a:rPr lang="ru-RU" sz="1600" b="1" i="0" u="none" strike="noStrike" dirty="0">
                          <a:solidFill>
                            <a:srgbClr val="C00000"/>
                          </a:solidFill>
                          <a:effectLst/>
                          <a:latin typeface="+mn-lt"/>
                        </a:rPr>
                        <a:t>(основная налоговая база): </a:t>
                      </a:r>
                      <a:r>
                        <a:rPr lang="ru-RU" sz="1600" b="1" i="0" u="none" strike="noStrike" dirty="0">
                          <a:solidFill>
                            <a:srgbClr val="00823B"/>
                          </a:solidFill>
                          <a:effectLst/>
                          <a:latin typeface="+mn-lt"/>
                        </a:rPr>
                        <a:t>зарплата, отпускные, премии, больничные и т.п.;</a:t>
                      </a:r>
                    </a:p>
                  </a:txBody>
                  <a:tcPr marL="9525" marR="9525" marT="9525" marB="0" anchor="b">
                    <a:lnL>
                      <a:noFill/>
                    </a:lnL>
                    <a:lnR>
                      <a:noFill/>
                    </a:lnR>
                    <a:lnT>
                      <a:noFill/>
                    </a:lnT>
                    <a:lnB>
                      <a:noFill/>
                    </a:lnB>
                  </a:tcPr>
                </a:tc>
              </a:tr>
              <a:tr h="190500">
                <a:tc>
                  <a:txBody>
                    <a:bodyPr/>
                    <a:lstStyle/>
                    <a:p>
                      <a:pPr marL="285750" indent="-285750" algn="l" fontAlgn="b">
                        <a:buFont typeface="Wingdings" pitchFamily="2" charset="2"/>
                        <a:buChar char="ü"/>
                      </a:pPr>
                      <a:r>
                        <a:rPr lang="ru-RU" sz="1600" b="1" i="0" u="none" strike="noStrike" dirty="0">
                          <a:solidFill>
                            <a:srgbClr val="00823B"/>
                          </a:solidFill>
                          <a:effectLst/>
                          <a:latin typeface="+mn-lt"/>
                        </a:rPr>
                        <a:t> доходы в виде выигрышей, полученных участниками азартных игр и лотерей;</a:t>
                      </a:r>
                    </a:p>
                  </a:txBody>
                  <a:tcPr marL="9525" marR="9525" marT="9525" marB="0" anchor="b">
                    <a:lnL>
                      <a:noFill/>
                    </a:lnL>
                    <a:lnR>
                      <a:noFill/>
                    </a:lnR>
                    <a:lnT>
                      <a:noFill/>
                    </a:lnT>
                    <a:lnB>
                      <a:noFill/>
                    </a:lnB>
                  </a:tcPr>
                </a:tc>
              </a:tr>
              <a:tr h="190500">
                <a:tc>
                  <a:txBody>
                    <a:bodyPr/>
                    <a:lstStyle/>
                    <a:p>
                      <a:pPr marL="285750" marR="0" indent="-285750" algn="l" defTabSz="914400" rtl="0" eaLnBrk="1" fontAlgn="b" latinLnBrk="0" hangingPunct="1">
                        <a:lnSpc>
                          <a:spcPct val="100000"/>
                        </a:lnSpc>
                        <a:spcBef>
                          <a:spcPts val="0"/>
                        </a:spcBef>
                        <a:spcAft>
                          <a:spcPts val="0"/>
                        </a:spcAft>
                        <a:buClrTx/>
                        <a:buSzTx/>
                        <a:buFont typeface="Wingdings" pitchFamily="2" charset="2"/>
                        <a:buChar char="ü"/>
                        <a:tabLst/>
                        <a:defRPr/>
                      </a:pPr>
                      <a:r>
                        <a:rPr lang="ru-RU" sz="1600" b="1" i="0" u="none" strike="noStrike" dirty="0">
                          <a:solidFill>
                            <a:srgbClr val="00823B"/>
                          </a:solidFill>
                          <a:effectLst/>
                          <a:latin typeface="+mn-lt"/>
                        </a:rPr>
                        <a:t> доходы участников инвестиционного </a:t>
                      </a:r>
                      <a:r>
                        <a:rPr lang="ru-RU" sz="1600" b="1" i="0" u="none" strike="noStrike" dirty="0" smtClean="0">
                          <a:solidFill>
                            <a:srgbClr val="00823B"/>
                          </a:solidFill>
                          <a:effectLst/>
                          <a:latin typeface="+mn-lt"/>
                        </a:rPr>
                        <a:t>товарищества</a:t>
                      </a:r>
                      <a:r>
                        <a:rPr lang="ru-RU" sz="1600" b="1" i="0" u="none" strike="noStrike" baseline="0" dirty="0" smtClean="0">
                          <a:solidFill>
                            <a:srgbClr val="00823B"/>
                          </a:solidFill>
                          <a:effectLst/>
                          <a:latin typeface="+mn-lt"/>
                        </a:rPr>
                        <a:t> и </a:t>
                      </a:r>
                      <a:r>
                        <a:rPr lang="ru-RU" sz="1600" b="1" i="0" u="none" strike="noStrike" dirty="0" smtClean="0">
                          <a:solidFill>
                            <a:srgbClr val="00823B"/>
                          </a:solidFill>
                          <a:effectLst/>
                          <a:latin typeface="+mn-lt"/>
                        </a:rPr>
                        <a:t>доходы в виде сумм прибыли КИК</a:t>
                      </a:r>
                    </a:p>
                    <a:p>
                      <a:pPr marL="0" indent="0" algn="l" fontAlgn="b">
                        <a:buFont typeface="Wingdings" pitchFamily="2" charset="2"/>
                        <a:buNone/>
                      </a:pPr>
                      <a:endParaRPr lang="ru-RU" sz="1600" b="1" i="0" u="none" strike="noStrike" dirty="0">
                        <a:solidFill>
                          <a:srgbClr val="00823B"/>
                        </a:solidFill>
                        <a:effectLst/>
                        <a:latin typeface="+mn-lt"/>
                      </a:endParaRPr>
                    </a:p>
                  </a:txBody>
                  <a:tcPr marL="9525" marR="9525" marT="9525" marB="0" anchor="b">
                    <a:lnL>
                      <a:noFill/>
                    </a:lnL>
                    <a:lnR>
                      <a:noFill/>
                    </a:lnR>
                    <a:lnT>
                      <a:noFill/>
                    </a:lnT>
                    <a:lnB>
                      <a:noFill/>
                    </a:lnB>
                  </a:tcPr>
                </a:tc>
              </a:tr>
              <a:tr h="190500">
                <a:tc>
                  <a:txBody>
                    <a:bodyPr/>
                    <a:lstStyle/>
                    <a:p>
                      <a:pPr marL="0" indent="0" algn="l" fontAlgn="b">
                        <a:buFont typeface="Wingdings" pitchFamily="2" charset="2"/>
                        <a:buNone/>
                      </a:pPr>
                      <a:endParaRPr lang="ru-RU" sz="1600" b="1" i="0" u="none" strike="noStrike" dirty="0">
                        <a:solidFill>
                          <a:schemeClr val="tx2">
                            <a:lumMod val="50000"/>
                          </a:schemeClr>
                        </a:solidFill>
                        <a:effectLst/>
                        <a:latin typeface="+mn-lt"/>
                      </a:endParaRPr>
                    </a:p>
                  </a:txBody>
                  <a:tcPr marL="9525" marR="9525" marT="9525" marB="0" anchor="b">
                    <a:lnL>
                      <a:noFill/>
                    </a:lnL>
                    <a:lnR>
                      <a:noFill/>
                    </a:lnR>
                    <a:lnT>
                      <a:noFill/>
                    </a:lnT>
                    <a:lnB>
                      <a:noFill/>
                    </a:lnB>
                  </a:tcPr>
                </a:tc>
              </a:tr>
            </a:tbl>
          </a:graphicData>
        </a:graphic>
      </p:graphicFrame>
      <p:sp>
        <p:nvSpPr>
          <p:cNvPr id="8" name="Прямоугольник 7"/>
          <p:cNvSpPr/>
          <p:nvPr/>
        </p:nvSpPr>
        <p:spPr>
          <a:xfrm>
            <a:off x="0" y="123478"/>
            <a:ext cx="9252520" cy="707886"/>
          </a:xfrm>
          <a:prstGeom prst="rect">
            <a:avLst/>
          </a:prstGeom>
        </p:spPr>
        <p:txBody>
          <a:bodyPr wrap="square">
            <a:spAutoFit/>
          </a:bodyPr>
          <a:lstStyle/>
          <a:p>
            <a:pPr algn="ctr"/>
            <a:r>
              <a:rPr lang="ru-RU" sz="2000" b="1" dirty="0" smtClean="0">
                <a:solidFill>
                  <a:srgbClr val="C00000"/>
                </a:solidFill>
                <a:latin typeface="+mn-lt"/>
              </a:rPr>
              <a:t>С 2025 года </a:t>
            </a:r>
            <a:r>
              <a:rPr lang="ru-RU" sz="2000" b="1" dirty="0" smtClean="0">
                <a:solidFill>
                  <a:schemeClr val="tx2">
                    <a:lumMod val="50000"/>
                  </a:schemeClr>
                </a:solidFill>
                <a:latin typeface="+mn-lt"/>
              </a:rPr>
              <a:t>устанавливается прогрессивная шкала </a:t>
            </a:r>
          </a:p>
          <a:p>
            <a:pPr algn="ctr"/>
            <a:r>
              <a:rPr lang="ru-RU" sz="2000" b="1" dirty="0" smtClean="0">
                <a:solidFill>
                  <a:schemeClr val="tx2">
                    <a:lumMod val="50000"/>
                  </a:schemeClr>
                </a:solidFill>
                <a:latin typeface="+mn-lt"/>
              </a:rPr>
              <a:t>налогообложения доходов физических лиц</a:t>
            </a:r>
            <a:endParaRPr lang="ru-RU" sz="2000" b="1" dirty="0">
              <a:solidFill>
                <a:schemeClr val="tx2">
                  <a:lumMod val="50000"/>
                </a:schemeClr>
              </a:solidFill>
              <a:latin typeface="+mn-lt"/>
              <a:cs typeface="Times New Roman" panose="02020603050405020304" pitchFamily="18" charset="0"/>
            </a:endParaRPr>
          </a:p>
        </p:txBody>
      </p:sp>
      <p:cxnSp>
        <p:nvCxnSpPr>
          <p:cNvPr id="9" name="Прямая соединительная линия 8"/>
          <p:cNvCxnSpPr/>
          <p:nvPr/>
        </p:nvCxnSpPr>
        <p:spPr>
          <a:xfrm flipH="1">
            <a:off x="107504" y="2314266"/>
            <a:ext cx="1" cy="2519523"/>
          </a:xfrm>
          <a:prstGeom prst="line">
            <a:avLst/>
          </a:prstGeom>
          <a:ln w="19050">
            <a:solidFill>
              <a:srgbClr val="C00000">
                <a:alpha val="55000"/>
              </a:srgbClr>
            </a:solidFill>
          </a:ln>
        </p:spPr>
        <p:style>
          <a:lnRef idx="1">
            <a:schemeClr val="accent1"/>
          </a:lnRef>
          <a:fillRef idx="0">
            <a:schemeClr val="accent1"/>
          </a:fillRef>
          <a:effectRef idx="0">
            <a:schemeClr val="accent1"/>
          </a:effectRef>
          <a:fontRef idx="minor">
            <a:schemeClr val="tx1"/>
          </a:fontRef>
        </p:style>
      </p:cxnSp>
      <p:sp>
        <p:nvSpPr>
          <p:cNvPr id="10" name="Нижний колонтитул 2"/>
          <p:cNvSpPr txBox="1">
            <a:spLocks/>
          </p:cNvSpPr>
          <p:nvPr/>
        </p:nvSpPr>
        <p:spPr>
          <a:xfrm rot="16200000">
            <a:off x="-1117651" y="1158030"/>
            <a:ext cx="2485394" cy="189457"/>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100" b="1" dirty="0" smtClean="0">
                <a:solidFill>
                  <a:srgbClr val="C00000"/>
                </a:solidFill>
              </a:rPr>
              <a:t>ФЗ №259-ФЗ от 08.08.2024</a:t>
            </a:r>
            <a:endParaRPr lang="ru-RU" sz="1100" b="1" dirty="0">
              <a:solidFill>
                <a:srgbClr val="C00000"/>
              </a:solidFill>
            </a:endParaRPr>
          </a:p>
        </p:txBody>
      </p:sp>
    </p:spTree>
    <p:extLst>
      <p:ext uri="{BB962C8B-B14F-4D97-AF65-F5344CB8AC3E}">
        <p14:creationId xmlns:p14="http://schemas.microsoft.com/office/powerpoint/2010/main" val="238306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64857" y="4563464"/>
            <a:ext cx="611560" cy="384551"/>
          </a:xfrm>
        </p:spPr>
        <p:txBody>
          <a:bodyPr/>
          <a:lstStyle/>
          <a:p>
            <a:pPr>
              <a:defRPr/>
            </a:pPr>
            <a:endParaRPr lang="ru-RU" altLang="ru-RU" sz="2000" b="1" dirty="0" smtClean="0">
              <a:solidFill>
                <a:schemeClr val="tx2"/>
              </a:solidFill>
              <a:latin typeface="Arial Narrow" pitchFamily="34" charset="0"/>
            </a:endParaRPr>
          </a:p>
          <a:p>
            <a:pPr>
              <a:defRPr/>
            </a:pPr>
            <a:r>
              <a:rPr lang="ru-RU" altLang="ru-RU" sz="2000" b="1" dirty="0" smtClean="0">
                <a:solidFill>
                  <a:schemeClr val="tx2"/>
                </a:solidFill>
                <a:latin typeface="Arial Narrow" pitchFamily="34" charset="0"/>
              </a:rPr>
              <a:t>1</a:t>
            </a:r>
            <a:r>
              <a:rPr lang="en-US" altLang="ru-RU" sz="2000" b="1" dirty="0" smtClean="0">
                <a:solidFill>
                  <a:schemeClr val="tx2"/>
                </a:solidFill>
                <a:latin typeface="Arial Narrow" pitchFamily="34" charset="0"/>
              </a:rPr>
              <a:t>7</a:t>
            </a:r>
            <a:endParaRPr lang="ru-RU" altLang="ru-RU" sz="2000" b="1" dirty="0">
              <a:solidFill>
                <a:schemeClr val="tx2"/>
              </a:solidFill>
              <a:latin typeface="Arial Narrow" pitchFamily="34" charset="0"/>
            </a:endParaRPr>
          </a:p>
        </p:txBody>
      </p:sp>
      <p:sp>
        <p:nvSpPr>
          <p:cNvPr id="15" name="Скругленный прямоугольник 4"/>
          <p:cNvSpPr/>
          <p:nvPr/>
        </p:nvSpPr>
        <p:spPr>
          <a:xfrm>
            <a:off x="492749" y="4115527"/>
            <a:ext cx="7896499" cy="8324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algn="just" defTabSz="889000">
              <a:spcAft>
                <a:spcPts val="0"/>
              </a:spcAft>
            </a:pPr>
            <a:endParaRPr lang="ru-RU" sz="2000" b="1" dirty="0">
              <a:solidFill>
                <a:schemeClr val="tx2"/>
              </a:solidFill>
              <a:latin typeface="Arial Narrow" panose="020B0606020202030204" pitchFamily="34"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024822956"/>
              </p:ext>
            </p:extLst>
          </p:nvPr>
        </p:nvGraphicFramePr>
        <p:xfrm>
          <a:off x="251520" y="3915132"/>
          <a:ext cx="8208912" cy="1266825"/>
        </p:xfrm>
        <a:graphic>
          <a:graphicData uri="http://schemas.openxmlformats.org/drawingml/2006/table">
            <a:tbl>
              <a:tblPr/>
              <a:tblGrid>
                <a:gridCol w="8208912"/>
              </a:tblGrid>
              <a:tr h="96778">
                <a:tc>
                  <a:txBody>
                    <a:bodyPr/>
                    <a:lstStyle/>
                    <a:p>
                      <a:pPr algn="l" fontAlgn="b"/>
                      <a:endParaRPr lang="ru-RU" sz="1600" b="1" i="0" u="none" strike="noStrike" dirty="0">
                        <a:solidFill>
                          <a:schemeClr val="accent1">
                            <a:lumMod val="50000"/>
                          </a:schemeClr>
                        </a:solidFill>
                        <a:effectLst/>
                        <a:latin typeface="Arial Narrow" pitchFamily="34" charset="0"/>
                      </a:endParaRPr>
                    </a:p>
                  </a:txBody>
                  <a:tcPr marL="9525" marR="9525" marT="9525" marB="0" anchor="b">
                    <a:lnL>
                      <a:noFill/>
                    </a:lnL>
                    <a:lnR>
                      <a:noFill/>
                    </a:lnR>
                    <a:lnT>
                      <a:noFill/>
                    </a:lnT>
                    <a:lnB>
                      <a:noFill/>
                    </a:lnB>
                  </a:tcPr>
                </a:tc>
              </a:tr>
              <a:tr h="190500">
                <a:tc>
                  <a:txBody>
                    <a:bodyPr/>
                    <a:lstStyle/>
                    <a:p>
                      <a:pPr marL="285750" indent="-285750" algn="l" fontAlgn="b">
                        <a:buFont typeface="Wingdings" pitchFamily="2" charset="2"/>
                        <a:buChar char="ü"/>
                      </a:pPr>
                      <a:endParaRPr lang="ru-RU" sz="1600" b="1" i="0" u="none" strike="noStrike" dirty="0">
                        <a:solidFill>
                          <a:schemeClr val="tx2">
                            <a:lumMod val="50000"/>
                          </a:schemeClr>
                        </a:solidFill>
                        <a:effectLst/>
                        <a:latin typeface="Arial Narrow" pitchFamily="34" charset="0"/>
                      </a:endParaRPr>
                    </a:p>
                  </a:txBody>
                  <a:tcPr marL="9525" marR="9525" marT="9525" marB="0" anchor="b">
                    <a:lnL>
                      <a:noFill/>
                    </a:lnL>
                    <a:lnR>
                      <a:noFill/>
                    </a:lnR>
                    <a:lnT>
                      <a:noFill/>
                    </a:lnT>
                    <a:lnB>
                      <a:noFill/>
                    </a:lnB>
                  </a:tcPr>
                </a:tc>
              </a:tr>
              <a:tr h="190500">
                <a:tc>
                  <a:txBody>
                    <a:bodyPr/>
                    <a:lstStyle/>
                    <a:p>
                      <a:pPr marL="285750" indent="-285750" algn="l" fontAlgn="b">
                        <a:buFont typeface="Wingdings" pitchFamily="2" charset="2"/>
                        <a:buChar char="ü"/>
                      </a:pPr>
                      <a:endParaRPr lang="ru-RU" sz="1600" b="1" i="0" u="none" strike="noStrike" dirty="0">
                        <a:solidFill>
                          <a:schemeClr val="tx2">
                            <a:lumMod val="50000"/>
                          </a:schemeClr>
                        </a:solidFill>
                        <a:effectLst/>
                        <a:latin typeface="Arial Narrow" pitchFamily="34" charset="0"/>
                      </a:endParaRPr>
                    </a:p>
                  </a:txBody>
                  <a:tcPr marL="9525" marR="9525" marT="9525" marB="0" anchor="b">
                    <a:lnL>
                      <a:noFill/>
                    </a:lnL>
                    <a:lnR>
                      <a:noFill/>
                    </a:lnR>
                    <a:lnT>
                      <a:noFill/>
                    </a:lnT>
                    <a:lnB>
                      <a:noFill/>
                    </a:lnB>
                  </a:tcPr>
                </a:tc>
              </a:tr>
              <a:tr h="190500">
                <a:tc>
                  <a:txBody>
                    <a:bodyPr/>
                    <a:lstStyle/>
                    <a:p>
                      <a:pPr marL="0" indent="0" algn="l" fontAlgn="b">
                        <a:buFont typeface="Wingdings" pitchFamily="2" charset="2"/>
                        <a:buNone/>
                      </a:pPr>
                      <a:endParaRPr lang="ru-RU" sz="1600" b="1" i="0" u="none" strike="noStrike" dirty="0">
                        <a:solidFill>
                          <a:schemeClr val="tx2">
                            <a:lumMod val="50000"/>
                          </a:schemeClr>
                        </a:solidFill>
                        <a:effectLst/>
                        <a:latin typeface="Arial Narrow" pitchFamily="34" charset="0"/>
                      </a:endParaRPr>
                    </a:p>
                  </a:txBody>
                  <a:tcPr marL="9525" marR="9525" marT="9525" marB="0" anchor="b">
                    <a:lnL>
                      <a:noFill/>
                    </a:lnL>
                    <a:lnR>
                      <a:noFill/>
                    </a:lnR>
                    <a:lnT>
                      <a:noFill/>
                    </a:lnT>
                    <a:lnB>
                      <a:noFill/>
                    </a:lnB>
                  </a:tcPr>
                </a:tc>
              </a:tr>
              <a:tr h="190500">
                <a:tc>
                  <a:txBody>
                    <a:bodyPr/>
                    <a:lstStyle/>
                    <a:p>
                      <a:pPr marL="0" indent="0" algn="l" fontAlgn="b">
                        <a:buFont typeface="Wingdings" pitchFamily="2" charset="2"/>
                        <a:buNone/>
                      </a:pPr>
                      <a:endParaRPr lang="ru-RU" sz="1600" b="1" i="0" u="none" strike="noStrike" dirty="0">
                        <a:solidFill>
                          <a:schemeClr val="tx2">
                            <a:lumMod val="50000"/>
                          </a:schemeClr>
                        </a:solidFill>
                        <a:effectLst/>
                        <a:latin typeface="Arial Narrow" pitchFamily="34" charset="0"/>
                      </a:endParaRPr>
                    </a:p>
                  </a:txBody>
                  <a:tcPr marL="9525" marR="9525" marT="9525" marB="0" anchor="b">
                    <a:lnL>
                      <a:noFill/>
                    </a:lnL>
                    <a:lnR>
                      <a:noFill/>
                    </a:lnR>
                    <a:lnT>
                      <a:noFill/>
                    </a:lnT>
                    <a:lnB>
                      <a:noFill/>
                    </a:lnB>
                  </a:tcPr>
                </a:tc>
              </a:tr>
            </a:tbl>
          </a:graphicData>
        </a:graphic>
      </p:graphicFrame>
      <p:sp>
        <p:nvSpPr>
          <p:cNvPr id="8" name="Прямоугольник 7"/>
          <p:cNvSpPr/>
          <p:nvPr/>
        </p:nvSpPr>
        <p:spPr>
          <a:xfrm>
            <a:off x="0" y="123478"/>
            <a:ext cx="9252520" cy="707886"/>
          </a:xfrm>
          <a:prstGeom prst="rect">
            <a:avLst/>
          </a:prstGeom>
        </p:spPr>
        <p:txBody>
          <a:bodyPr wrap="square">
            <a:spAutoFit/>
          </a:bodyPr>
          <a:lstStyle/>
          <a:p>
            <a:pPr algn="ctr"/>
            <a:r>
              <a:rPr lang="ru-RU" sz="2000" b="1" dirty="0" smtClean="0">
                <a:solidFill>
                  <a:srgbClr val="C00000"/>
                </a:solidFill>
                <a:latin typeface="+mn-lt"/>
              </a:rPr>
              <a:t>С 2025 года </a:t>
            </a:r>
            <a:r>
              <a:rPr lang="ru-RU" sz="2000" b="1" dirty="0" smtClean="0">
                <a:solidFill>
                  <a:schemeClr val="tx2">
                    <a:lumMod val="50000"/>
                  </a:schemeClr>
                </a:solidFill>
                <a:latin typeface="+mn-lt"/>
              </a:rPr>
              <a:t>устанавливается прогрессивная шкала </a:t>
            </a:r>
          </a:p>
          <a:p>
            <a:pPr algn="ctr"/>
            <a:r>
              <a:rPr lang="ru-RU" sz="2000" b="1" dirty="0" smtClean="0">
                <a:solidFill>
                  <a:schemeClr val="tx2">
                    <a:lumMod val="50000"/>
                  </a:schemeClr>
                </a:solidFill>
                <a:latin typeface="+mn-lt"/>
              </a:rPr>
              <a:t>налогообложения доходов физических лиц</a:t>
            </a:r>
            <a:endParaRPr lang="ru-RU" sz="2000" b="1" dirty="0">
              <a:solidFill>
                <a:schemeClr val="tx2">
                  <a:lumMod val="50000"/>
                </a:schemeClr>
              </a:solidFill>
              <a:latin typeface="+mn-lt"/>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17433959"/>
              </p:ext>
            </p:extLst>
          </p:nvPr>
        </p:nvGraphicFramePr>
        <p:xfrm>
          <a:off x="492748" y="959552"/>
          <a:ext cx="8327723" cy="1674495"/>
        </p:xfrm>
        <a:graphic>
          <a:graphicData uri="http://schemas.openxmlformats.org/drawingml/2006/table">
            <a:tbl>
              <a:tblPr>
                <a:tableStyleId>{5C22544A-7EE6-4342-B048-85BDC9FD1C3A}</a:tableStyleId>
              </a:tblPr>
              <a:tblGrid>
                <a:gridCol w="3719579"/>
                <a:gridCol w="1642813"/>
                <a:gridCol w="2965331"/>
              </a:tblGrid>
              <a:tr h="533400">
                <a:tc>
                  <a:txBody>
                    <a:bodyPr/>
                    <a:lstStyle/>
                    <a:p>
                      <a:pPr algn="ctr" fontAlgn="ctr"/>
                      <a:r>
                        <a:rPr lang="ru-RU" sz="1800" b="1" u="none" strike="noStrike" dirty="0">
                          <a:solidFill>
                            <a:schemeClr val="bg1"/>
                          </a:solidFill>
                          <a:effectLst/>
                          <a:latin typeface="+mn-lt"/>
                        </a:rPr>
                        <a:t>Сумма налоговых баз </a:t>
                      </a:r>
                      <a:r>
                        <a:rPr lang="ru-RU" sz="1800" b="1" u="none" strike="noStrike" dirty="0" smtClean="0">
                          <a:solidFill>
                            <a:srgbClr val="C00000"/>
                          </a:solidFill>
                          <a:effectLst/>
                          <a:latin typeface="+mn-lt"/>
                        </a:rPr>
                        <a:t>**</a:t>
                      </a:r>
                      <a:endParaRPr lang="ru-RU" sz="1800" b="1" i="0" u="none" strike="noStrike" dirty="0">
                        <a:solidFill>
                          <a:srgbClr val="C00000"/>
                        </a:solidFill>
                        <a:effectLst/>
                        <a:latin typeface="+mn-lt"/>
                      </a:endParaRPr>
                    </a:p>
                  </a:txBody>
                  <a:tcPr marL="9525" marR="9525" marT="9525" marB="0" anchor="ctr">
                    <a:solidFill>
                      <a:schemeClr val="accent1">
                        <a:lumMod val="60000"/>
                        <a:lumOff val="40000"/>
                      </a:schemeClr>
                    </a:solidFill>
                  </a:tcPr>
                </a:tc>
                <a:tc>
                  <a:txBody>
                    <a:bodyPr/>
                    <a:lstStyle/>
                    <a:p>
                      <a:pPr algn="ctr" fontAlgn="ctr"/>
                      <a:r>
                        <a:rPr lang="ru-RU" sz="1800" b="1" u="none" strike="noStrike" dirty="0">
                          <a:solidFill>
                            <a:schemeClr val="bg1"/>
                          </a:solidFill>
                          <a:effectLst/>
                          <a:latin typeface="+mn-lt"/>
                        </a:rPr>
                        <a:t>Ставка НДФЛ</a:t>
                      </a:r>
                      <a:endParaRPr lang="ru-RU" sz="1800" b="1" i="0" u="none" strike="noStrike" dirty="0">
                        <a:solidFill>
                          <a:schemeClr val="bg1"/>
                        </a:solidFill>
                        <a:effectLst/>
                        <a:latin typeface="+mn-lt"/>
                      </a:endParaRPr>
                    </a:p>
                  </a:txBody>
                  <a:tcPr marL="9525" marR="9525" marT="9525" marB="0" anchor="ctr">
                    <a:solidFill>
                      <a:schemeClr val="accent1">
                        <a:lumMod val="60000"/>
                        <a:lumOff val="40000"/>
                      </a:schemeClr>
                    </a:solidFill>
                  </a:tcPr>
                </a:tc>
                <a:tc>
                  <a:txBody>
                    <a:bodyPr/>
                    <a:lstStyle/>
                    <a:p>
                      <a:pPr algn="ctr" fontAlgn="ctr"/>
                      <a:r>
                        <a:rPr lang="ru-RU" sz="1800" b="1" u="none" strike="noStrike" dirty="0">
                          <a:solidFill>
                            <a:schemeClr val="bg1"/>
                          </a:solidFill>
                          <a:effectLst/>
                          <a:latin typeface="+mn-lt"/>
                        </a:rPr>
                        <a:t>Правила применения налоговой ставки</a:t>
                      </a:r>
                      <a:endParaRPr lang="ru-RU" sz="1800" b="1" i="0" u="none" strike="noStrike" dirty="0">
                        <a:solidFill>
                          <a:schemeClr val="bg1"/>
                        </a:solidFill>
                        <a:effectLst/>
                        <a:latin typeface="+mn-lt"/>
                      </a:endParaRPr>
                    </a:p>
                  </a:txBody>
                  <a:tcPr marL="9525" marR="9525" marT="9525" marB="0" anchor="ctr">
                    <a:solidFill>
                      <a:schemeClr val="accent1">
                        <a:lumMod val="60000"/>
                        <a:lumOff val="40000"/>
                      </a:schemeClr>
                    </a:solidFill>
                  </a:tcPr>
                </a:tc>
              </a:tr>
              <a:tr h="266700">
                <a:tc>
                  <a:txBody>
                    <a:bodyPr/>
                    <a:lstStyle/>
                    <a:p>
                      <a:pPr algn="l" fontAlgn="ctr"/>
                      <a:r>
                        <a:rPr lang="ru-RU" sz="1800" b="1" u="none" strike="noStrike" dirty="0" smtClean="0">
                          <a:solidFill>
                            <a:schemeClr val="tx2">
                              <a:lumMod val="50000"/>
                            </a:schemeClr>
                          </a:solidFill>
                          <a:effectLst/>
                          <a:latin typeface="+mn-lt"/>
                        </a:rPr>
                        <a:t>  равна </a:t>
                      </a:r>
                      <a:r>
                        <a:rPr lang="ru-RU" sz="1800" b="1" u="none" strike="noStrike" dirty="0">
                          <a:solidFill>
                            <a:schemeClr val="tx2">
                              <a:lumMod val="50000"/>
                            </a:schemeClr>
                          </a:solidFill>
                          <a:effectLst/>
                          <a:latin typeface="+mn-lt"/>
                        </a:rPr>
                        <a:t>или менее 2,4 млн руб. </a:t>
                      </a:r>
                      <a:endParaRPr lang="ru-RU" sz="1800" b="1" u="none" strike="noStrike" dirty="0" smtClean="0">
                        <a:solidFill>
                          <a:schemeClr val="tx2">
                            <a:lumMod val="50000"/>
                          </a:schemeClr>
                        </a:solidFill>
                        <a:effectLst/>
                        <a:latin typeface="+mn-lt"/>
                      </a:endParaRPr>
                    </a:p>
                    <a:p>
                      <a:pPr algn="l" fontAlgn="ctr"/>
                      <a:r>
                        <a:rPr lang="ru-RU" sz="1800" b="1" u="none" strike="noStrike" dirty="0" smtClean="0">
                          <a:solidFill>
                            <a:schemeClr val="tx2">
                              <a:lumMod val="50000"/>
                            </a:schemeClr>
                          </a:solidFill>
                          <a:effectLst/>
                          <a:latin typeface="+mn-lt"/>
                        </a:rPr>
                        <a:t>  в год</a:t>
                      </a:r>
                      <a:endParaRPr lang="ru-RU" sz="1800" b="1" i="0" u="none" strike="noStrike" dirty="0">
                        <a:solidFill>
                          <a:schemeClr val="tx2">
                            <a:lumMod val="50000"/>
                          </a:schemeClr>
                        </a:solidFill>
                        <a:effectLst/>
                        <a:latin typeface="+mn-lt"/>
                      </a:endParaRPr>
                    </a:p>
                  </a:txBody>
                  <a:tcPr marL="9525" marR="9525" marT="9525" marB="0" anchor="ctr"/>
                </a:tc>
                <a:tc>
                  <a:txBody>
                    <a:bodyPr/>
                    <a:lstStyle/>
                    <a:p>
                      <a:pPr algn="ctr" fontAlgn="ctr"/>
                      <a:r>
                        <a:rPr lang="ru-RU" sz="1800" b="1" u="none" strike="noStrike" dirty="0">
                          <a:solidFill>
                            <a:schemeClr val="tx2"/>
                          </a:solidFill>
                          <a:effectLst/>
                          <a:latin typeface="+mn-lt"/>
                        </a:rPr>
                        <a:t>13%</a:t>
                      </a:r>
                      <a:endParaRPr lang="ru-RU" sz="1800" b="1" i="0" u="none" strike="noStrike" dirty="0">
                        <a:solidFill>
                          <a:schemeClr val="tx2"/>
                        </a:solidFill>
                        <a:effectLst/>
                        <a:latin typeface="+mn-lt"/>
                      </a:endParaRPr>
                    </a:p>
                  </a:txBody>
                  <a:tcPr marL="9525" marR="9525" marT="9525" marB="0" anchor="ctr"/>
                </a:tc>
                <a:tc>
                  <a:txBody>
                    <a:bodyPr/>
                    <a:lstStyle/>
                    <a:p>
                      <a:pPr algn="ctr" fontAlgn="ctr"/>
                      <a:r>
                        <a:rPr lang="ru-RU" sz="1800" u="none" strike="noStrike" dirty="0">
                          <a:solidFill>
                            <a:schemeClr val="tx2">
                              <a:lumMod val="50000"/>
                            </a:schemeClr>
                          </a:solidFill>
                          <a:effectLst/>
                          <a:latin typeface="+mn-lt"/>
                        </a:rPr>
                        <a:t>13%</a:t>
                      </a:r>
                      <a:endParaRPr lang="ru-RU" sz="1800" b="1" i="0" u="none" strike="noStrike" dirty="0">
                        <a:solidFill>
                          <a:schemeClr val="tx2">
                            <a:lumMod val="50000"/>
                          </a:schemeClr>
                        </a:solidFill>
                        <a:effectLst/>
                        <a:latin typeface="+mn-lt"/>
                      </a:endParaRPr>
                    </a:p>
                  </a:txBody>
                  <a:tcPr marL="9525" marR="9525" marT="9525" marB="0" anchor="ctr"/>
                </a:tc>
              </a:tr>
              <a:tr h="533400">
                <a:tc>
                  <a:txBody>
                    <a:bodyPr/>
                    <a:lstStyle/>
                    <a:p>
                      <a:pPr algn="l" fontAlgn="ctr"/>
                      <a:r>
                        <a:rPr lang="ru-RU" sz="1800" b="1" u="none" strike="noStrike" dirty="0" smtClean="0">
                          <a:solidFill>
                            <a:schemeClr val="tx2">
                              <a:lumMod val="50000"/>
                            </a:schemeClr>
                          </a:solidFill>
                          <a:effectLst/>
                          <a:latin typeface="+mn-lt"/>
                        </a:rPr>
                        <a:t>  свыше  </a:t>
                      </a:r>
                      <a:r>
                        <a:rPr lang="ru-RU" sz="1800" b="1" u="none" strike="noStrike" dirty="0">
                          <a:solidFill>
                            <a:schemeClr val="tx2">
                              <a:lumMod val="50000"/>
                            </a:schemeClr>
                          </a:solidFill>
                          <a:effectLst/>
                          <a:latin typeface="+mn-lt"/>
                        </a:rPr>
                        <a:t>2,4 </a:t>
                      </a:r>
                      <a:r>
                        <a:rPr lang="ru-RU" sz="1800" b="1" u="none" strike="noStrike" dirty="0" smtClean="0">
                          <a:solidFill>
                            <a:schemeClr val="tx2">
                              <a:lumMod val="50000"/>
                            </a:schemeClr>
                          </a:solidFill>
                          <a:effectLst/>
                          <a:latin typeface="+mn-lt"/>
                        </a:rPr>
                        <a:t>млн</a:t>
                      </a:r>
                      <a:r>
                        <a:rPr lang="ru-RU" sz="1800" b="1" u="none" strike="noStrike" baseline="0" dirty="0" smtClean="0">
                          <a:solidFill>
                            <a:schemeClr val="tx2">
                              <a:lumMod val="50000"/>
                            </a:schemeClr>
                          </a:solidFill>
                          <a:effectLst/>
                          <a:latin typeface="+mn-lt"/>
                        </a:rPr>
                        <a:t> </a:t>
                      </a:r>
                      <a:r>
                        <a:rPr lang="ru-RU" sz="1800" b="1" u="none" strike="noStrike" dirty="0" smtClean="0">
                          <a:solidFill>
                            <a:schemeClr val="tx2">
                              <a:lumMod val="50000"/>
                            </a:schemeClr>
                          </a:solidFill>
                          <a:effectLst/>
                          <a:latin typeface="+mn-lt"/>
                        </a:rPr>
                        <a:t>руб. в год</a:t>
                      </a:r>
                      <a:endParaRPr lang="ru-RU" sz="1800" b="1" i="0" u="none" strike="noStrike" dirty="0">
                        <a:solidFill>
                          <a:schemeClr val="tx2">
                            <a:lumMod val="50000"/>
                          </a:schemeClr>
                        </a:solidFill>
                        <a:effectLst/>
                        <a:latin typeface="+mn-lt"/>
                      </a:endParaRPr>
                    </a:p>
                  </a:txBody>
                  <a:tcPr marL="9525" marR="9525" marT="9525" marB="0" anchor="ctr"/>
                </a:tc>
                <a:tc>
                  <a:txBody>
                    <a:bodyPr/>
                    <a:lstStyle/>
                    <a:p>
                      <a:pPr algn="ctr" fontAlgn="ctr"/>
                      <a:r>
                        <a:rPr lang="ru-RU" sz="1800" b="1" u="none" strike="noStrike" dirty="0">
                          <a:solidFill>
                            <a:schemeClr val="tx2"/>
                          </a:solidFill>
                          <a:effectLst/>
                          <a:latin typeface="+mn-lt"/>
                        </a:rPr>
                        <a:t>15%</a:t>
                      </a:r>
                      <a:endParaRPr lang="ru-RU" sz="1800" b="1" i="0" u="none" strike="noStrike" dirty="0">
                        <a:solidFill>
                          <a:schemeClr val="tx2"/>
                        </a:solidFill>
                        <a:effectLst/>
                        <a:latin typeface="+mn-lt"/>
                      </a:endParaRPr>
                    </a:p>
                  </a:txBody>
                  <a:tcPr marL="9525" marR="9525" marT="9525" marB="0" anchor="ctr"/>
                </a:tc>
                <a:tc>
                  <a:txBody>
                    <a:bodyPr/>
                    <a:lstStyle/>
                    <a:p>
                      <a:pPr algn="l" fontAlgn="ctr"/>
                      <a:r>
                        <a:rPr lang="ru-RU" sz="1800" u="none" strike="noStrike" dirty="0">
                          <a:solidFill>
                            <a:schemeClr val="tx2">
                              <a:lumMod val="50000"/>
                            </a:schemeClr>
                          </a:solidFill>
                          <a:effectLst/>
                          <a:latin typeface="+mn-lt"/>
                        </a:rPr>
                        <a:t>312 000 руб. + 15% с суммы, </a:t>
                      </a:r>
                      <a:r>
                        <a:rPr lang="ru-RU" sz="1800" u="none" strike="noStrike" dirty="0" smtClean="0">
                          <a:solidFill>
                            <a:schemeClr val="tx2">
                              <a:lumMod val="50000"/>
                            </a:schemeClr>
                          </a:solidFill>
                          <a:effectLst/>
                          <a:latin typeface="+mn-lt"/>
                        </a:rPr>
                        <a:t>превышающей 2,4 </a:t>
                      </a:r>
                      <a:r>
                        <a:rPr lang="ru-RU" sz="1800" u="none" strike="noStrike" dirty="0">
                          <a:solidFill>
                            <a:schemeClr val="tx2">
                              <a:lumMod val="50000"/>
                            </a:schemeClr>
                          </a:solidFill>
                          <a:effectLst/>
                          <a:latin typeface="+mn-lt"/>
                        </a:rPr>
                        <a:t>млн руб.</a:t>
                      </a:r>
                      <a:endParaRPr lang="ru-RU" sz="1800" b="1" i="0" u="none" strike="noStrike" dirty="0">
                        <a:solidFill>
                          <a:schemeClr val="tx2">
                            <a:lumMod val="50000"/>
                          </a:schemeClr>
                        </a:solidFill>
                        <a:effectLst/>
                        <a:latin typeface="+mn-lt"/>
                      </a:endParaRPr>
                    </a:p>
                  </a:txBody>
                  <a:tcPr marL="9525" marR="9525" marT="9525" marB="0" anchor="ct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625844098"/>
              </p:ext>
            </p:extLst>
          </p:nvPr>
        </p:nvGraphicFramePr>
        <p:xfrm>
          <a:off x="494732" y="2910254"/>
          <a:ext cx="8541764" cy="1764030"/>
        </p:xfrm>
        <a:graphic>
          <a:graphicData uri="http://schemas.openxmlformats.org/drawingml/2006/table">
            <a:tbl>
              <a:tblPr>
                <a:tableStyleId>{5C22544A-7EE6-4342-B048-85BDC9FD1C3A}</a:tableStyleId>
              </a:tblPr>
              <a:tblGrid>
                <a:gridCol w="8541764"/>
              </a:tblGrid>
              <a:tr h="344805">
                <a:tc>
                  <a:txBody>
                    <a:bodyPr/>
                    <a:lstStyle/>
                    <a:p>
                      <a:pPr algn="l" fontAlgn="b"/>
                      <a:r>
                        <a:rPr lang="ru-RU" sz="1800" b="1" u="none" strike="noStrike" dirty="0" smtClean="0">
                          <a:solidFill>
                            <a:srgbClr val="C00000"/>
                          </a:solidFill>
                          <a:effectLst/>
                          <a:latin typeface="+mn-lt"/>
                        </a:rPr>
                        <a:t>**</a:t>
                      </a:r>
                      <a:r>
                        <a:rPr lang="ru-RU" sz="1800" u="none" strike="noStrike" dirty="0" smtClean="0">
                          <a:solidFill>
                            <a:srgbClr val="C00000"/>
                          </a:solidFill>
                          <a:effectLst/>
                          <a:latin typeface="+mn-lt"/>
                        </a:rPr>
                        <a:t> </a:t>
                      </a:r>
                      <a:r>
                        <a:rPr lang="ru-RU" sz="1800" u="none" strike="noStrike" dirty="0" smtClean="0">
                          <a:effectLst/>
                          <a:latin typeface="+mn-lt"/>
                        </a:rPr>
                        <a:t> </a:t>
                      </a:r>
                      <a:r>
                        <a:rPr lang="ru-RU" sz="1800" b="1" u="none" strike="noStrike" dirty="0">
                          <a:solidFill>
                            <a:schemeClr val="tx2"/>
                          </a:solidFill>
                          <a:effectLst/>
                          <a:latin typeface="+mn-lt"/>
                        </a:rPr>
                        <a:t>В совокупность налоговых баз включаются:</a:t>
                      </a:r>
                      <a:endParaRPr lang="ru-RU" sz="1800" b="1" i="0" u="none" strike="noStrike" dirty="0">
                        <a:solidFill>
                          <a:schemeClr val="tx2"/>
                        </a:solidFill>
                        <a:effectLst/>
                        <a:latin typeface="+mn-lt"/>
                      </a:endParaRPr>
                    </a:p>
                  </a:txBody>
                  <a:tcPr marL="9525" marR="9525" marT="9525" marB="0" anchor="b">
                    <a:noFill/>
                  </a:tcPr>
                </a:tc>
              </a:tr>
              <a:tr h="190500">
                <a:tc>
                  <a:txBody>
                    <a:bodyPr/>
                    <a:lstStyle/>
                    <a:p>
                      <a:pPr marL="171450" indent="-171450" algn="l" fontAlgn="b">
                        <a:buFont typeface="Wingdings" pitchFamily="2" charset="2"/>
                        <a:buChar char="ü"/>
                      </a:pPr>
                      <a:r>
                        <a:rPr lang="ru-RU" sz="1800" b="1" u="none" strike="noStrike" dirty="0">
                          <a:solidFill>
                            <a:srgbClr val="00823B"/>
                          </a:solidFill>
                          <a:effectLst/>
                          <a:latin typeface="+mn-lt"/>
                        </a:rPr>
                        <a:t>доходы от продажи и получения имущества в дар;</a:t>
                      </a:r>
                      <a:endParaRPr lang="ru-RU" sz="1800" b="1" i="0" u="none" strike="noStrike" dirty="0">
                        <a:solidFill>
                          <a:srgbClr val="00823B"/>
                        </a:solidFill>
                        <a:effectLst/>
                        <a:latin typeface="+mn-lt"/>
                      </a:endParaRPr>
                    </a:p>
                  </a:txBody>
                  <a:tcPr marL="9525" marR="9525" marT="9525" marB="0" anchor="b">
                    <a:noFill/>
                  </a:tcPr>
                </a:tc>
              </a:tr>
              <a:tr h="190500">
                <a:tc>
                  <a:txBody>
                    <a:bodyPr/>
                    <a:lstStyle/>
                    <a:p>
                      <a:pPr marL="171450" indent="-171450" algn="l" fontAlgn="b">
                        <a:buFont typeface="Wingdings" pitchFamily="2" charset="2"/>
                        <a:buChar char="ü"/>
                      </a:pPr>
                      <a:r>
                        <a:rPr lang="ru-RU" sz="1800" b="1" u="none" strike="noStrike" dirty="0">
                          <a:solidFill>
                            <a:srgbClr val="00823B"/>
                          </a:solidFill>
                          <a:effectLst/>
                          <a:latin typeface="+mn-lt"/>
                        </a:rPr>
                        <a:t>доходы от долевого участия (в </a:t>
                      </a:r>
                      <a:r>
                        <a:rPr lang="ru-RU" sz="1800" b="1" u="none" strike="noStrike" dirty="0" smtClean="0">
                          <a:solidFill>
                            <a:srgbClr val="00823B"/>
                          </a:solidFill>
                          <a:effectLst/>
                          <a:latin typeface="+mn-lt"/>
                        </a:rPr>
                        <a:t>том числе </a:t>
                      </a:r>
                      <a:r>
                        <a:rPr lang="ru-RU" sz="1800" b="1" u="none" strike="noStrike" dirty="0">
                          <a:solidFill>
                            <a:srgbClr val="00823B"/>
                          </a:solidFill>
                          <a:effectLst/>
                          <a:latin typeface="+mn-lt"/>
                        </a:rPr>
                        <a:t>дивиденды);</a:t>
                      </a:r>
                      <a:endParaRPr lang="ru-RU" sz="1800" b="1" i="0" u="none" strike="noStrike" dirty="0">
                        <a:solidFill>
                          <a:srgbClr val="00823B"/>
                        </a:solidFill>
                        <a:effectLst/>
                        <a:latin typeface="+mn-lt"/>
                      </a:endParaRPr>
                    </a:p>
                  </a:txBody>
                  <a:tcPr marL="9525" marR="9525" marT="9525" marB="0" anchor="b">
                    <a:noFill/>
                  </a:tcPr>
                </a:tc>
              </a:tr>
              <a:tr h="190500">
                <a:tc>
                  <a:txBody>
                    <a:bodyPr/>
                    <a:lstStyle/>
                    <a:p>
                      <a:pPr marL="171450" indent="-171450" algn="l" fontAlgn="b">
                        <a:buFont typeface="Wingdings" pitchFamily="2" charset="2"/>
                        <a:buChar char="ü"/>
                      </a:pPr>
                      <a:r>
                        <a:rPr lang="ru-RU" sz="1800" b="1" u="none" strike="noStrike" dirty="0">
                          <a:solidFill>
                            <a:srgbClr val="00823B"/>
                          </a:solidFill>
                          <a:effectLst/>
                          <a:latin typeface="+mn-lt"/>
                        </a:rPr>
                        <a:t>доходы по операциям с ценными бумагами;</a:t>
                      </a:r>
                      <a:endParaRPr lang="ru-RU" sz="1800" b="1" i="0" u="none" strike="noStrike" dirty="0">
                        <a:solidFill>
                          <a:srgbClr val="00823B"/>
                        </a:solidFill>
                        <a:effectLst/>
                        <a:latin typeface="+mn-lt"/>
                      </a:endParaRPr>
                    </a:p>
                  </a:txBody>
                  <a:tcPr marL="9525" marR="9525" marT="9525" marB="0" anchor="b">
                    <a:noFill/>
                  </a:tcPr>
                </a:tc>
              </a:tr>
              <a:tr h="263252">
                <a:tc>
                  <a:txBody>
                    <a:bodyPr/>
                    <a:lstStyle/>
                    <a:p>
                      <a:pPr marL="171450" marR="0" indent="-171450" algn="l" defTabSz="914400" rtl="0" eaLnBrk="1" fontAlgn="b" latinLnBrk="0" hangingPunct="1">
                        <a:lnSpc>
                          <a:spcPct val="100000"/>
                        </a:lnSpc>
                        <a:spcBef>
                          <a:spcPts val="0"/>
                        </a:spcBef>
                        <a:spcAft>
                          <a:spcPts val="0"/>
                        </a:spcAft>
                        <a:buClrTx/>
                        <a:buSzTx/>
                        <a:buFont typeface="Wingdings" pitchFamily="2" charset="2"/>
                        <a:buChar char="ü"/>
                        <a:tabLst/>
                        <a:defRPr/>
                      </a:pPr>
                      <a:r>
                        <a:rPr lang="ru-RU" sz="1800" b="1" u="none" strike="noStrike" dirty="0">
                          <a:solidFill>
                            <a:srgbClr val="00823B"/>
                          </a:solidFill>
                          <a:effectLst/>
                          <a:latin typeface="+mn-lt"/>
                        </a:rPr>
                        <a:t>доходы от реализации долей участия, акций, </a:t>
                      </a:r>
                      <a:r>
                        <a:rPr lang="ru-RU" sz="1800" b="1" u="none" strike="noStrike" dirty="0" smtClean="0">
                          <a:solidFill>
                            <a:srgbClr val="00823B"/>
                          </a:solidFill>
                          <a:effectLst/>
                          <a:latin typeface="+mn-lt"/>
                        </a:rPr>
                        <a:t>облигаций и инвестиционных паев;</a:t>
                      </a:r>
                      <a:endParaRPr lang="ru-RU" sz="1800" b="1" i="0" u="none" strike="noStrike" dirty="0">
                        <a:solidFill>
                          <a:srgbClr val="00823B"/>
                        </a:solidFill>
                        <a:effectLst/>
                        <a:latin typeface="+mn-lt"/>
                      </a:endParaRPr>
                    </a:p>
                  </a:txBody>
                  <a:tcPr marL="9525" marR="9525" marT="9525" marB="0" anchor="b">
                    <a:noFill/>
                  </a:tcPr>
                </a:tc>
              </a:tr>
              <a:tr h="190500">
                <a:tc>
                  <a:txBody>
                    <a:bodyPr/>
                    <a:lstStyle/>
                    <a:p>
                      <a:pPr marL="171450" indent="-171450" algn="l" fontAlgn="b">
                        <a:buFont typeface="Wingdings" pitchFamily="2" charset="2"/>
                        <a:buChar char="ü"/>
                      </a:pPr>
                      <a:r>
                        <a:rPr lang="ru-RU" sz="1800" b="1" u="none" strike="noStrike" dirty="0">
                          <a:solidFill>
                            <a:srgbClr val="00823B"/>
                          </a:solidFill>
                          <a:effectLst/>
                          <a:latin typeface="+mn-lt"/>
                        </a:rPr>
                        <a:t> проценты по вкладам и другие</a:t>
                      </a:r>
                      <a:endParaRPr lang="ru-RU" sz="1800" b="1" i="0" u="none" strike="noStrike" dirty="0">
                        <a:solidFill>
                          <a:srgbClr val="00823B"/>
                        </a:solidFill>
                        <a:effectLst/>
                        <a:latin typeface="+mn-lt"/>
                      </a:endParaRPr>
                    </a:p>
                  </a:txBody>
                  <a:tcPr marL="9525" marR="9525" marT="9525" marB="0" anchor="b">
                    <a:noFill/>
                  </a:tcPr>
                </a:tc>
              </a:tr>
            </a:tbl>
          </a:graphicData>
        </a:graphic>
      </p:graphicFrame>
      <p:sp>
        <p:nvSpPr>
          <p:cNvPr id="9" name="Нижний колонтитул 2"/>
          <p:cNvSpPr txBox="1">
            <a:spLocks/>
          </p:cNvSpPr>
          <p:nvPr/>
        </p:nvSpPr>
        <p:spPr>
          <a:xfrm rot="16200000">
            <a:off x="-924611" y="1234329"/>
            <a:ext cx="2485394" cy="189457"/>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100" b="1" dirty="0" smtClean="0">
                <a:solidFill>
                  <a:srgbClr val="C00000"/>
                </a:solidFill>
              </a:rPr>
              <a:t>ФЗ №259-ФЗ от 08.08.2024</a:t>
            </a:r>
            <a:endParaRPr lang="ru-RU" sz="1100" b="1" dirty="0">
              <a:solidFill>
                <a:srgbClr val="C00000"/>
              </a:solidFill>
            </a:endParaRPr>
          </a:p>
        </p:txBody>
      </p:sp>
      <p:cxnSp>
        <p:nvCxnSpPr>
          <p:cNvPr id="10" name="Прямая соединительная линия 9"/>
          <p:cNvCxnSpPr/>
          <p:nvPr/>
        </p:nvCxnSpPr>
        <p:spPr>
          <a:xfrm flipH="1">
            <a:off x="318085" y="2314266"/>
            <a:ext cx="1" cy="2519523"/>
          </a:xfrm>
          <a:prstGeom prst="line">
            <a:avLst/>
          </a:prstGeom>
          <a:ln w="19050">
            <a:solidFill>
              <a:srgbClr val="C00000">
                <a:alpha val="5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54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effectLst/>
        </p:spPr>
        <p:txBody>
          <a:bodyPr/>
          <a:lstStyle/>
          <a:p>
            <a:pPr>
              <a:defRPr/>
            </a:pPr>
            <a:r>
              <a:rPr lang="ru-RU" altLang="ru-RU" sz="2000" b="1" dirty="0" smtClean="0">
                <a:solidFill>
                  <a:schemeClr val="tx2"/>
                </a:solidFill>
                <a:latin typeface="Arial Narrow" pitchFamily="34" charset="0"/>
              </a:rPr>
              <a:t>1</a:t>
            </a:r>
            <a:r>
              <a:rPr lang="en-US" altLang="ru-RU" sz="2000" b="1" dirty="0" smtClean="0">
                <a:solidFill>
                  <a:schemeClr val="tx2"/>
                </a:solidFill>
                <a:latin typeface="Arial Narrow" pitchFamily="34" charset="0"/>
              </a:rPr>
              <a:t>8</a:t>
            </a:r>
            <a:endParaRPr lang="ru-RU" altLang="ru-RU" sz="2000" dirty="0">
              <a:solidFill>
                <a:schemeClr val="tx2"/>
              </a:solidFill>
            </a:endParaRPr>
          </a:p>
        </p:txBody>
      </p:sp>
      <p:sp>
        <p:nvSpPr>
          <p:cNvPr id="65" name="Прямоугольник 64"/>
          <p:cNvSpPr/>
          <p:nvPr/>
        </p:nvSpPr>
        <p:spPr>
          <a:xfrm>
            <a:off x="468138" y="483521"/>
            <a:ext cx="8352339" cy="461665"/>
          </a:xfrm>
          <a:prstGeom prst="rect">
            <a:avLst/>
          </a:prstGeom>
          <a:effectLst/>
        </p:spPr>
        <p:txBody>
          <a:bodyPr wrap="square">
            <a:spAutoFit/>
          </a:bodyPr>
          <a:lstStyle/>
          <a:p>
            <a:pPr algn="ctr"/>
            <a:r>
              <a:rPr lang="ru-RU" sz="2400" b="1" dirty="0" smtClean="0">
                <a:solidFill>
                  <a:schemeClr val="tx2"/>
                </a:solidFill>
                <a:latin typeface="Arial Narrow" pitchFamily="34" charset="0"/>
                <a:cs typeface="Times New Roman" panose="02020603050405020304" pitchFamily="18" charset="0"/>
              </a:rPr>
              <a:t>Контактная информация по вопросам НДФЛ</a:t>
            </a:r>
          </a:p>
        </p:txBody>
      </p:sp>
      <p:grpSp>
        <p:nvGrpSpPr>
          <p:cNvPr id="6" name="Группа 5"/>
          <p:cNvGrpSpPr/>
          <p:nvPr/>
        </p:nvGrpSpPr>
        <p:grpSpPr>
          <a:xfrm>
            <a:off x="539558" y="1385709"/>
            <a:ext cx="7704855" cy="838781"/>
            <a:chOff x="0" y="2088238"/>
            <a:chExt cx="8208911" cy="419381"/>
          </a:xfrm>
          <a:noFill/>
          <a:effectLst/>
        </p:grpSpPr>
        <p:sp>
          <p:nvSpPr>
            <p:cNvPr id="7" name="Скругленный прямоугольник 6"/>
            <p:cNvSpPr/>
            <p:nvPr/>
          </p:nvSpPr>
          <p:spPr>
            <a:xfrm>
              <a:off x="0" y="2088238"/>
              <a:ext cx="8208911" cy="368848"/>
            </a:xfrm>
            <a:prstGeom prst="roundRect">
              <a:avLst>
                <a:gd name="adj" fmla="val 10000"/>
              </a:avLst>
            </a:prstGeom>
            <a:grpFill/>
            <a:ln>
              <a:solidFill>
                <a:srgbClr val="002060"/>
              </a:solidFill>
            </a:ln>
            <a:effectLst/>
            <a:scene3d>
              <a:camera prst="orthographicFront"/>
              <a:lightRig rig="threePt" dir="t">
                <a:rot lat="0" lon="0" rev="1200000"/>
              </a:lightRig>
            </a:scene3d>
            <a:sp3d>
              <a:bevelT w="63500" h="25400"/>
            </a:sp3d>
          </p:spPr>
          <p:style>
            <a:lnRef idx="0">
              <a:scrgbClr r="0" g="0" b="0"/>
            </a:lnRef>
            <a:fillRef idx="3">
              <a:scrgbClr r="0" g="0" b="0"/>
            </a:fillRef>
            <a:effectRef idx="3">
              <a:schemeClr val="accent2">
                <a:hueOff val="0"/>
                <a:satOff val="0"/>
                <a:lumOff val="0"/>
                <a:alphaOff val="0"/>
              </a:schemeClr>
            </a:effectRef>
            <a:fontRef idx="minor">
              <a:schemeClr val="lt1"/>
            </a:fontRef>
          </p:style>
          <p:txBody>
            <a:bodyPr/>
            <a:lstStyle/>
            <a:p>
              <a:r>
                <a:rPr lang="ru-RU" sz="2000" b="1" dirty="0" smtClean="0">
                  <a:solidFill>
                    <a:schemeClr val="tx2"/>
                  </a:solidFill>
                  <a:latin typeface="Arial Narrow" pitchFamily="34" charset="0"/>
                  <a:cs typeface="Times New Roman" pitchFamily="18" charset="0"/>
                </a:rPr>
                <a:t>г. Севастополь, ул. Кулакова, 37 </a:t>
              </a:r>
              <a:endParaRPr lang="ru-RU" sz="2000" b="1" dirty="0">
                <a:solidFill>
                  <a:schemeClr val="tx2"/>
                </a:solidFill>
                <a:latin typeface="Arial Narrow" pitchFamily="34" charset="0"/>
                <a:cs typeface="Times New Roman" pitchFamily="18" charset="0"/>
              </a:endParaRPr>
            </a:p>
          </p:txBody>
        </p:sp>
        <p:sp>
          <p:nvSpPr>
            <p:cNvPr id="8" name="Скругленный прямоугольник 4"/>
            <p:cNvSpPr/>
            <p:nvPr/>
          </p:nvSpPr>
          <p:spPr>
            <a:xfrm>
              <a:off x="12654" y="2100892"/>
              <a:ext cx="8183603" cy="4067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ru-RU" sz="2000" b="1" i="0" kern="1200" baseline="0" dirty="0">
                <a:solidFill>
                  <a:schemeClr val="bg1"/>
                </a:solidFill>
                <a:latin typeface="Times New Roman" pitchFamily="18" charset="0"/>
                <a:cs typeface="Times New Roman" panose="02020603050405020304" pitchFamily="18" charset="0"/>
              </a:endParaRPr>
            </a:p>
          </p:txBody>
        </p:sp>
      </p:grpSp>
      <p:grpSp>
        <p:nvGrpSpPr>
          <p:cNvPr id="13" name="Группа 12"/>
          <p:cNvGrpSpPr/>
          <p:nvPr/>
        </p:nvGrpSpPr>
        <p:grpSpPr>
          <a:xfrm>
            <a:off x="514986" y="1365922"/>
            <a:ext cx="8348657" cy="1563132"/>
            <a:chOff x="-152400" y="2100892"/>
            <a:chExt cx="8348657" cy="1110206"/>
          </a:xfrm>
          <a:noFill/>
          <a:effectLst/>
        </p:grpSpPr>
        <p:sp>
          <p:nvSpPr>
            <p:cNvPr id="14" name="Скругленный прямоугольник 13"/>
            <p:cNvSpPr/>
            <p:nvPr/>
          </p:nvSpPr>
          <p:spPr>
            <a:xfrm>
              <a:off x="-152400" y="2727920"/>
              <a:ext cx="7717549" cy="483178"/>
            </a:xfrm>
            <a:prstGeom prst="roundRect">
              <a:avLst>
                <a:gd name="adj" fmla="val 10000"/>
              </a:avLst>
            </a:prstGeom>
            <a:grpFill/>
            <a:ln>
              <a:solidFill>
                <a:srgbClr val="002060"/>
              </a:solidFill>
            </a:ln>
            <a:effectLst/>
          </p:spPr>
          <p:style>
            <a:lnRef idx="0">
              <a:scrgbClr r="0" g="0" b="0"/>
            </a:lnRef>
            <a:fillRef idx="3">
              <a:scrgbClr r="0" g="0" b="0"/>
            </a:fillRef>
            <a:effectRef idx="3">
              <a:schemeClr val="accent2">
                <a:hueOff val="0"/>
                <a:satOff val="0"/>
                <a:lumOff val="0"/>
                <a:alphaOff val="0"/>
              </a:schemeClr>
            </a:effectRef>
            <a:fontRef idx="minor">
              <a:schemeClr val="lt1"/>
            </a:fontRef>
          </p:style>
          <p:txBody>
            <a:bodyPr/>
            <a:lstStyle/>
            <a:p>
              <a:r>
                <a:rPr lang="ru-RU" sz="2000" b="1" dirty="0" smtClean="0">
                  <a:solidFill>
                    <a:schemeClr val="tx2"/>
                  </a:solidFill>
                  <a:latin typeface="Arial Narrow" pitchFamily="34" charset="0"/>
                  <a:cs typeface="Times New Roman" pitchFamily="18" charset="0"/>
                </a:rPr>
                <a:t>г. Севастополь, ул. Пролетарская, 24</a:t>
              </a:r>
              <a:endParaRPr lang="ru-RU" sz="2000" b="1" dirty="0">
                <a:solidFill>
                  <a:schemeClr val="tx2"/>
                </a:solidFill>
                <a:latin typeface="Arial Narrow" pitchFamily="34" charset="0"/>
                <a:cs typeface="Times New Roman" pitchFamily="18" charset="0"/>
              </a:endParaRPr>
            </a:p>
          </p:txBody>
        </p:sp>
        <p:sp>
          <p:nvSpPr>
            <p:cNvPr id="15" name="Скругленный прямоугольник 4"/>
            <p:cNvSpPr/>
            <p:nvPr/>
          </p:nvSpPr>
          <p:spPr>
            <a:xfrm>
              <a:off x="12654" y="2100892"/>
              <a:ext cx="8183603" cy="4067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ru-RU" sz="2000" b="1" i="0" kern="1200" baseline="0" dirty="0">
                <a:solidFill>
                  <a:schemeClr val="bg1"/>
                </a:solidFill>
                <a:latin typeface="Times New Roman" pitchFamily="18" charset="0"/>
                <a:cs typeface="Times New Roman" panose="02020603050405020304" pitchFamily="18" charset="0"/>
              </a:endParaRPr>
            </a:p>
          </p:txBody>
        </p:sp>
      </p:grpSp>
      <p:grpSp>
        <p:nvGrpSpPr>
          <p:cNvPr id="16" name="Группа 15"/>
          <p:cNvGrpSpPr/>
          <p:nvPr/>
        </p:nvGrpSpPr>
        <p:grpSpPr>
          <a:xfrm>
            <a:off x="514986" y="3047239"/>
            <a:ext cx="7736903" cy="720080"/>
            <a:chOff x="0" y="2088238"/>
            <a:chExt cx="8208911" cy="432035"/>
          </a:xfrm>
          <a:noFill/>
          <a:effectLst/>
        </p:grpSpPr>
        <p:sp>
          <p:nvSpPr>
            <p:cNvPr id="17" name="Скругленный прямоугольник 16"/>
            <p:cNvSpPr/>
            <p:nvPr/>
          </p:nvSpPr>
          <p:spPr>
            <a:xfrm>
              <a:off x="0" y="2088238"/>
              <a:ext cx="8208911" cy="432035"/>
            </a:xfrm>
            <a:prstGeom prst="roundRect">
              <a:avLst>
                <a:gd name="adj" fmla="val 10000"/>
              </a:avLst>
            </a:prstGeom>
            <a:grpFill/>
            <a:ln>
              <a:solidFill>
                <a:srgbClr val="002060"/>
              </a:solidFill>
            </a:ln>
            <a:effectLst/>
          </p:spPr>
          <p:style>
            <a:lnRef idx="0">
              <a:scrgbClr r="0" g="0" b="0"/>
            </a:lnRef>
            <a:fillRef idx="3">
              <a:scrgbClr r="0" g="0" b="0"/>
            </a:fillRef>
            <a:effectRef idx="3">
              <a:schemeClr val="accent2">
                <a:hueOff val="0"/>
                <a:satOff val="0"/>
                <a:lumOff val="0"/>
                <a:alphaOff val="0"/>
              </a:schemeClr>
            </a:effectRef>
            <a:fontRef idx="minor">
              <a:schemeClr val="lt1"/>
            </a:fontRef>
          </p:style>
          <p:txBody>
            <a:bodyPr/>
            <a:lstStyle/>
            <a:p>
              <a:r>
                <a:rPr lang="ru-RU" sz="2000" b="1" dirty="0" smtClean="0">
                  <a:solidFill>
                    <a:schemeClr val="tx2"/>
                  </a:solidFill>
                  <a:latin typeface="Arial Narrow" pitchFamily="34" charset="0"/>
                  <a:cs typeface="Times New Roman" pitchFamily="18" charset="0"/>
                </a:rPr>
                <a:t>г. Севастополь, ул. Героев Севастополя, 74</a:t>
              </a:r>
              <a:endParaRPr lang="ru-RU" sz="2000" b="1" dirty="0">
                <a:solidFill>
                  <a:schemeClr val="tx2"/>
                </a:solidFill>
                <a:latin typeface="Arial Narrow" pitchFamily="34" charset="0"/>
                <a:cs typeface="Times New Roman" pitchFamily="18" charset="0"/>
              </a:endParaRPr>
            </a:p>
          </p:txBody>
        </p:sp>
        <p:sp>
          <p:nvSpPr>
            <p:cNvPr id="18" name="Скругленный прямоугольник 4"/>
            <p:cNvSpPr/>
            <p:nvPr/>
          </p:nvSpPr>
          <p:spPr>
            <a:xfrm>
              <a:off x="12654" y="2100892"/>
              <a:ext cx="8183603" cy="4067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endParaRPr lang="ru-RU" sz="2000" b="1" i="0" kern="1200" baseline="0" dirty="0">
                <a:solidFill>
                  <a:schemeClr val="bg1"/>
                </a:solidFill>
                <a:latin typeface="Times New Roman" pitchFamily="18" charset="0"/>
                <a:cs typeface="Times New Roman" panose="02020603050405020304" pitchFamily="18" charset="0"/>
              </a:endParaRPr>
            </a:p>
          </p:txBody>
        </p:sp>
      </p:grpSp>
      <p:grpSp>
        <p:nvGrpSpPr>
          <p:cNvPr id="19" name="Группа 18"/>
          <p:cNvGrpSpPr/>
          <p:nvPr/>
        </p:nvGrpSpPr>
        <p:grpSpPr>
          <a:xfrm>
            <a:off x="-1044624" y="3974817"/>
            <a:ext cx="6480720" cy="752346"/>
            <a:chOff x="12654" y="2056225"/>
            <a:chExt cx="8183603" cy="451394"/>
          </a:xfrm>
          <a:effectLst/>
        </p:grpSpPr>
        <p:sp>
          <p:nvSpPr>
            <p:cNvPr id="20" name="Скругленный прямоугольник 19"/>
            <p:cNvSpPr/>
            <p:nvPr/>
          </p:nvSpPr>
          <p:spPr>
            <a:xfrm>
              <a:off x="1938434" y="2056225"/>
              <a:ext cx="4789074" cy="432035"/>
            </a:xfrm>
            <a:prstGeom prst="roundRect">
              <a:avLst>
                <a:gd name="adj" fmla="val 10000"/>
              </a:avLst>
            </a:prstGeom>
            <a:noFill/>
            <a:ln>
              <a:solidFill>
                <a:srgbClr val="002060"/>
              </a:solidFill>
            </a:ln>
            <a:effectLst/>
          </p:spPr>
          <p:style>
            <a:lnRef idx="0">
              <a:scrgbClr r="0" g="0" b="0"/>
            </a:lnRef>
            <a:fillRef idx="3">
              <a:scrgbClr r="0" g="0" b="0"/>
            </a:fillRef>
            <a:effectRef idx="3">
              <a:schemeClr val="accent2">
                <a:hueOff val="0"/>
                <a:satOff val="0"/>
                <a:lumOff val="0"/>
                <a:alphaOff val="0"/>
              </a:schemeClr>
            </a:effectRef>
            <a:fontRef idx="minor">
              <a:schemeClr val="lt1"/>
            </a:fontRef>
          </p:style>
          <p:txBody>
            <a:bodyPr/>
            <a:lstStyle/>
            <a:p>
              <a:pPr algn="ctr"/>
              <a:r>
                <a:rPr lang="ru-RU" sz="1400" b="1" dirty="0" smtClean="0">
                  <a:solidFill>
                    <a:schemeClr val="tx2"/>
                  </a:solidFill>
                  <a:latin typeface="Arial Narrow" pitchFamily="34" charset="0"/>
                  <a:cs typeface="Times New Roman" pitchFamily="18" charset="0"/>
                </a:rPr>
                <a:t>телефон горячей линии:</a:t>
              </a:r>
            </a:p>
            <a:p>
              <a:pPr algn="ctr"/>
              <a:r>
                <a:rPr lang="ru-RU" sz="2000" b="1" dirty="0" smtClean="0">
                  <a:solidFill>
                    <a:schemeClr val="tx2"/>
                  </a:solidFill>
                  <a:latin typeface="Arial Narrow" pitchFamily="34" charset="0"/>
                  <a:cs typeface="Times New Roman" pitchFamily="18" charset="0"/>
                </a:rPr>
                <a:t>8-800-222-22-22</a:t>
              </a:r>
              <a:endParaRPr lang="en-US" sz="2000" b="1" dirty="0" smtClean="0">
                <a:solidFill>
                  <a:schemeClr val="tx2"/>
                </a:solidFill>
                <a:latin typeface="Arial Narrow" pitchFamily="34" charset="0"/>
                <a:cs typeface="Times New Roman" pitchFamily="18" charset="0"/>
              </a:endParaRPr>
            </a:p>
          </p:txBody>
        </p:sp>
        <p:sp>
          <p:nvSpPr>
            <p:cNvPr id="21" name="Скругленный прямоугольник 4"/>
            <p:cNvSpPr/>
            <p:nvPr/>
          </p:nvSpPr>
          <p:spPr>
            <a:xfrm>
              <a:off x="12654" y="2100892"/>
              <a:ext cx="8183603" cy="406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endParaRPr lang="ru-RU" sz="2000" b="1" i="0" kern="1200" baseline="0" dirty="0">
                <a:solidFill>
                  <a:schemeClr val="bg1"/>
                </a:solidFill>
                <a:latin typeface="Times New Roman" pitchFamily="18" charset="0"/>
                <a:cs typeface="Times New Roman" panose="02020603050405020304" pitchFamily="18" charset="0"/>
              </a:endParaRPr>
            </a:p>
          </p:txBody>
        </p:sp>
      </p:grpSp>
      <p:sp>
        <p:nvSpPr>
          <p:cNvPr id="2" name="Прямоугольник 1"/>
          <p:cNvSpPr/>
          <p:nvPr/>
        </p:nvSpPr>
        <p:spPr>
          <a:xfrm>
            <a:off x="2286000" y="2279366"/>
            <a:ext cx="4572000" cy="584775"/>
          </a:xfrm>
          <a:prstGeom prst="rect">
            <a:avLst/>
          </a:prstGeom>
          <a:effectLst/>
        </p:spPr>
        <p:txBody>
          <a:bodyPr>
            <a:spAutoFit/>
          </a:bodyPr>
          <a:lstStyle/>
          <a:p>
            <a:r>
              <a:rPr lang="ru-RU" dirty="0" smtClean="0"/>
              <a:t>.</a:t>
            </a:r>
            <a:r>
              <a:rPr lang="ru-RU" dirty="0"/>
              <a:t/>
            </a:r>
            <a:br>
              <a:rPr lang="ru-RU" dirty="0"/>
            </a:br>
            <a:endParaRPr lang="ru-RU" dirty="0"/>
          </a:p>
        </p:txBody>
      </p:sp>
      <p:grpSp>
        <p:nvGrpSpPr>
          <p:cNvPr id="22" name="Группа 21"/>
          <p:cNvGrpSpPr/>
          <p:nvPr/>
        </p:nvGrpSpPr>
        <p:grpSpPr>
          <a:xfrm>
            <a:off x="3261777" y="3989187"/>
            <a:ext cx="4978180" cy="752344"/>
            <a:chOff x="12654" y="2056226"/>
            <a:chExt cx="8407524" cy="451393"/>
          </a:xfrm>
          <a:effectLst/>
        </p:grpSpPr>
        <p:sp>
          <p:nvSpPr>
            <p:cNvPr id="23" name="Скругленный прямоугольник 22"/>
            <p:cNvSpPr/>
            <p:nvPr/>
          </p:nvSpPr>
          <p:spPr>
            <a:xfrm>
              <a:off x="1938433" y="2056226"/>
              <a:ext cx="6481745" cy="432035"/>
            </a:xfrm>
            <a:prstGeom prst="roundRect">
              <a:avLst>
                <a:gd name="adj" fmla="val 10000"/>
              </a:avLst>
            </a:prstGeom>
            <a:noFill/>
            <a:ln>
              <a:solidFill>
                <a:srgbClr val="002060"/>
              </a:solidFill>
            </a:ln>
            <a:effectLst/>
          </p:spPr>
          <p:style>
            <a:lnRef idx="0">
              <a:scrgbClr r="0" g="0" b="0"/>
            </a:lnRef>
            <a:fillRef idx="3">
              <a:scrgbClr r="0" g="0" b="0"/>
            </a:fillRef>
            <a:effectRef idx="3">
              <a:schemeClr val="accent2">
                <a:hueOff val="0"/>
                <a:satOff val="0"/>
                <a:lumOff val="0"/>
                <a:alphaOff val="0"/>
              </a:schemeClr>
            </a:effectRef>
            <a:fontRef idx="minor">
              <a:schemeClr val="lt1"/>
            </a:fontRef>
          </p:style>
          <p:txBody>
            <a:bodyPr/>
            <a:lstStyle/>
            <a:p>
              <a:pPr algn="ctr"/>
              <a:r>
                <a:rPr lang="ru-RU" sz="1400" b="1" dirty="0" smtClean="0">
                  <a:solidFill>
                    <a:schemeClr val="tx2"/>
                  </a:solidFill>
                  <a:latin typeface="Arial Narrow" pitchFamily="34" charset="0"/>
                  <a:cs typeface="Times New Roman" pitchFamily="18" charset="0"/>
                </a:rPr>
                <a:t>адрес официального сайта:</a:t>
              </a:r>
              <a:endParaRPr lang="en-US" sz="1400" b="1" dirty="0" smtClean="0">
                <a:solidFill>
                  <a:schemeClr val="tx2"/>
                </a:solidFill>
                <a:latin typeface="Arial Narrow" pitchFamily="34" charset="0"/>
                <a:cs typeface="Times New Roman" pitchFamily="18" charset="0"/>
              </a:endParaRPr>
            </a:p>
            <a:p>
              <a:pPr algn="ctr"/>
              <a:r>
                <a:rPr lang="ru-RU" sz="2000" b="1" dirty="0" err="1" smtClean="0">
                  <a:solidFill>
                    <a:schemeClr val="tx2"/>
                  </a:solidFill>
                  <a:latin typeface="Arial Narrow" pitchFamily="34" charset="0"/>
                </a:rPr>
                <a:t>nalog</a:t>
              </a:r>
              <a:r>
                <a:rPr lang="ru-RU" sz="2000" b="1" dirty="0" smtClean="0">
                  <a:solidFill>
                    <a:schemeClr val="tx2"/>
                  </a:solidFill>
                  <a:latin typeface="Arial Narrow" pitchFamily="34" charset="0"/>
                </a:rPr>
                <a:t>.</a:t>
              </a:r>
              <a:r>
                <a:rPr lang="en-US" sz="2000" b="1" dirty="0" err="1" smtClean="0">
                  <a:solidFill>
                    <a:schemeClr val="tx2"/>
                  </a:solidFill>
                  <a:latin typeface="Arial Narrow" pitchFamily="34" charset="0"/>
                </a:rPr>
                <a:t>gov</a:t>
              </a:r>
              <a:r>
                <a:rPr lang="ru-RU" sz="2000" b="1" dirty="0" smtClean="0">
                  <a:solidFill>
                    <a:schemeClr val="tx2"/>
                  </a:solidFill>
                  <a:latin typeface="Arial Narrow" pitchFamily="34" charset="0"/>
                </a:rPr>
                <a:t>.</a:t>
              </a:r>
              <a:r>
                <a:rPr lang="ru-RU" sz="2000" b="1" dirty="0" err="1" smtClean="0">
                  <a:solidFill>
                    <a:schemeClr val="tx2"/>
                  </a:solidFill>
                  <a:latin typeface="Arial Narrow" pitchFamily="34" charset="0"/>
                </a:rPr>
                <a:t>ru</a:t>
              </a:r>
              <a:endParaRPr lang="ru-RU" sz="2000" b="1" dirty="0">
                <a:solidFill>
                  <a:schemeClr val="tx2"/>
                </a:solidFill>
                <a:latin typeface="Arial Narrow" pitchFamily="34" charset="0"/>
                <a:cs typeface="Times New Roman" pitchFamily="18" charset="0"/>
              </a:endParaRPr>
            </a:p>
          </p:txBody>
        </p:sp>
        <p:sp>
          <p:nvSpPr>
            <p:cNvPr id="24" name="Скругленный прямоугольник 4"/>
            <p:cNvSpPr/>
            <p:nvPr/>
          </p:nvSpPr>
          <p:spPr>
            <a:xfrm>
              <a:off x="12654" y="2100892"/>
              <a:ext cx="8183603" cy="4067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endParaRPr lang="ru-RU" sz="2000" b="1" i="0" kern="1200" baseline="0" dirty="0">
                <a:solidFill>
                  <a:schemeClr val="bg1"/>
                </a:solidFill>
                <a:latin typeface="Times New Roman" pitchFamily="18" charset="0"/>
                <a:cs typeface="Times New Roman" panose="02020603050405020304" pitchFamily="18" charset="0"/>
              </a:endParaRPr>
            </a:p>
          </p:txBody>
        </p:sp>
      </p:grpSp>
    </p:spTree>
    <p:extLst>
      <p:ext uri="{BB962C8B-B14F-4D97-AF65-F5344CB8AC3E}">
        <p14:creationId xmlns:p14="http://schemas.microsoft.com/office/powerpoint/2010/main" val="84480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4"/>
          <p:cNvSpPr/>
          <p:nvPr/>
        </p:nvSpPr>
        <p:spPr>
          <a:xfrm>
            <a:off x="3707910" y="1059583"/>
            <a:ext cx="4608511" cy="3528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spcBef>
                <a:spcPct val="0"/>
              </a:spcBef>
              <a:spcAft>
                <a:spcPts val="0"/>
              </a:spcAft>
            </a:pPr>
            <a:endParaRPr lang="ru-RU" sz="2800" b="1" i="0" kern="1200" baseline="0" dirty="0">
              <a:solidFill>
                <a:srgbClr val="C00000"/>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8"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47" y="771550"/>
            <a:ext cx="2376264" cy="136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2279363"/>
            <a:ext cx="4572000" cy="707886"/>
          </a:xfrm>
          <a:prstGeom prst="rect">
            <a:avLst/>
          </a:prstGeom>
        </p:spPr>
        <p:txBody>
          <a:bodyPr>
            <a:spAutoFit/>
          </a:bodyPr>
          <a:lstStyle/>
          <a:p>
            <a:pPr algn="ctr"/>
            <a:r>
              <a:rPr lang="ru-RU" sz="2000" b="1" dirty="0">
                <a:solidFill>
                  <a:schemeClr val="tx2">
                    <a:lumMod val="50000"/>
                  </a:schemeClr>
                </a:solidFill>
                <a:latin typeface="+mj-lt"/>
                <a:cs typeface="Times New Roman" pitchFamily="18" charset="0"/>
              </a:rPr>
              <a:t>БЛАГОДАРЮ  ЗА  ВНИМАНИЕ</a:t>
            </a:r>
            <a:r>
              <a:rPr lang="ru-RU" sz="2000" dirty="0">
                <a:solidFill>
                  <a:schemeClr val="tx2">
                    <a:lumMod val="50000"/>
                  </a:schemeClr>
                </a:solidFill>
                <a:latin typeface="+mj-lt"/>
                <a:cs typeface="Times New Roman" pitchFamily="18" charset="0"/>
              </a:rPr>
              <a:t/>
            </a:r>
            <a:br>
              <a:rPr lang="ru-RU" sz="2000" dirty="0">
                <a:solidFill>
                  <a:schemeClr val="tx2">
                    <a:lumMod val="50000"/>
                  </a:schemeClr>
                </a:solidFill>
                <a:latin typeface="+mj-lt"/>
                <a:cs typeface="Times New Roman" pitchFamily="18" charset="0"/>
              </a:rPr>
            </a:br>
            <a:endParaRPr lang="ru-RU" sz="2000" dirty="0">
              <a:solidFill>
                <a:schemeClr val="tx2">
                  <a:lumMod val="50000"/>
                </a:schemeClr>
              </a:solidFill>
              <a:latin typeface="+mj-lt"/>
            </a:endParaRPr>
          </a:p>
        </p:txBody>
      </p:sp>
    </p:spTree>
    <p:extLst>
      <p:ext uri="{BB962C8B-B14F-4D97-AF65-F5344CB8AC3E}">
        <p14:creationId xmlns:p14="http://schemas.microsoft.com/office/powerpoint/2010/main" val="255827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Прямоугольник 64"/>
          <p:cNvSpPr/>
          <p:nvPr/>
        </p:nvSpPr>
        <p:spPr>
          <a:xfrm>
            <a:off x="468138" y="483521"/>
            <a:ext cx="8352339" cy="584775"/>
          </a:xfrm>
          <a:prstGeom prst="rect">
            <a:avLst/>
          </a:prstGeom>
        </p:spPr>
        <p:txBody>
          <a:bodyPr wrap="square">
            <a:spAutoFit/>
          </a:bodyPr>
          <a:lstStyle/>
          <a:p>
            <a:pPr algn="ctr"/>
            <a:r>
              <a:rPr lang="ru-RU" sz="3200" b="1" dirty="0" smtClean="0">
                <a:solidFill>
                  <a:schemeClr val="tx2">
                    <a:lumMod val="50000"/>
                  </a:schemeClr>
                </a:solidFill>
                <a:latin typeface="Arial Narrow" pitchFamily="34" charset="0"/>
                <a:cs typeface="Times New Roman" panose="02020603050405020304" pitchFamily="18" charset="0"/>
              </a:rPr>
              <a:t>Декларационная кампания 2025 года</a:t>
            </a:r>
          </a:p>
        </p:txBody>
      </p:sp>
      <p:sp>
        <p:nvSpPr>
          <p:cNvPr id="15" name="Скругленный прямоугольник 4"/>
          <p:cNvSpPr/>
          <p:nvPr/>
        </p:nvSpPr>
        <p:spPr>
          <a:xfrm>
            <a:off x="3707910" y="1059583"/>
            <a:ext cx="5112567" cy="3528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spcBef>
                <a:spcPct val="0"/>
              </a:spcBef>
              <a:spcAft>
                <a:spcPts val="0"/>
              </a:spcAft>
            </a:pPr>
            <a:r>
              <a:rPr lang="ru-RU" sz="2800" b="1" dirty="0" smtClean="0">
                <a:solidFill>
                  <a:schemeClr val="accent1">
                    <a:lumMod val="50000"/>
                  </a:schemeClr>
                </a:solidFill>
                <a:latin typeface="Arial Narrow" pitchFamily="34" charset="0"/>
                <a:cs typeface="Times New Roman" panose="02020603050405020304" pitchFamily="18" charset="0"/>
              </a:rPr>
              <a:t>-  к</a:t>
            </a:r>
            <a:r>
              <a:rPr lang="ru-RU" sz="2800" b="1" dirty="0" smtClean="0">
                <a:solidFill>
                  <a:schemeClr val="tx2"/>
                </a:solidFill>
                <a:latin typeface="Arial Narrow" pitchFamily="34" charset="0"/>
                <a:cs typeface="Times New Roman" panose="02020603050405020304" pitchFamily="18" charset="0"/>
              </a:rPr>
              <a:t>то</a:t>
            </a:r>
            <a:r>
              <a:rPr lang="ru-RU" sz="2800" b="1" i="0" kern="1200" dirty="0" smtClean="0">
                <a:solidFill>
                  <a:schemeClr val="tx2"/>
                </a:solidFill>
                <a:latin typeface="Arial Narrow" pitchFamily="34" charset="0"/>
                <a:cs typeface="Times New Roman" panose="02020603050405020304" pitchFamily="18" charset="0"/>
              </a:rPr>
              <a:t> обязан декларировать </a:t>
            </a:r>
          </a:p>
          <a:p>
            <a:pPr lvl="0" defTabSz="889000">
              <a:spcBef>
                <a:spcPct val="0"/>
              </a:spcBef>
              <a:spcAft>
                <a:spcPts val="0"/>
              </a:spcAft>
            </a:pPr>
            <a:r>
              <a:rPr lang="ru-RU" sz="2800" b="1" i="0" kern="1200" dirty="0" smtClean="0">
                <a:solidFill>
                  <a:schemeClr val="tx2"/>
                </a:solidFill>
                <a:latin typeface="Arial Narrow" pitchFamily="34" charset="0"/>
                <a:cs typeface="Times New Roman" panose="02020603050405020304" pitchFamily="18" charset="0"/>
              </a:rPr>
              <a:t>  доходы по итогам 2024 года;</a:t>
            </a:r>
          </a:p>
          <a:p>
            <a:pPr lvl="0" defTabSz="889000">
              <a:spcBef>
                <a:spcPct val="0"/>
              </a:spcBef>
              <a:spcAft>
                <a:spcPts val="0"/>
              </a:spcAft>
            </a:pPr>
            <a:endParaRPr lang="ru-RU" sz="1400" b="1" i="0" kern="1200"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100" b="1" i="0" kern="1200" dirty="0" smtClean="0">
              <a:solidFill>
                <a:schemeClr val="bg2">
                  <a:lumMod val="50000"/>
                </a:schemeClr>
              </a:solidFill>
              <a:latin typeface="Arial Narrow" pitchFamily="34" charset="0"/>
              <a:cs typeface="Times New Roman" panose="02020603050405020304" pitchFamily="18" charset="0"/>
            </a:endParaRPr>
          </a:p>
          <a:p>
            <a:pPr lvl="0" defTabSz="889000">
              <a:spcBef>
                <a:spcPct val="0"/>
              </a:spcBef>
              <a:spcAft>
                <a:spcPts val="0"/>
              </a:spcAft>
            </a:pPr>
            <a:r>
              <a:rPr lang="ru-RU" sz="2800" b="1" dirty="0" smtClean="0">
                <a:solidFill>
                  <a:schemeClr val="tx2"/>
                </a:solidFill>
                <a:latin typeface="Arial Narrow" pitchFamily="34" charset="0"/>
                <a:cs typeface="Times New Roman" panose="02020603050405020304" pitchFamily="18" charset="0"/>
              </a:rPr>
              <a:t>-  категории лиц, освобождаемые    </a:t>
            </a:r>
          </a:p>
          <a:p>
            <a:pPr lvl="0" defTabSz="889000">
              <a:spcBef>
                <a:spcPct val="0"/>
              </a:spcBef>
              <a:spcAft>
                <a:spcPts val="0"/>
              </a:spcAft>
            </a:pPr>
            <a:r>
              <a:rPr lang="ru-RU" sz="2800" b="1" dirty="0">
                <a:solidFill>
                  <a:schemeClr val="tx2"/>
                </a:solidFill>
                <a:latin typeface="Arial Narrow" pitchFamily="34" charset="0"/>
                <a:cs typeface="Times New Roman" panose="02020603050405020304" pitchFamily="18" charset="0"/>
              </a:rPr>
              <a:t> </a:t>
            </a:r>
            <a:r>
              <a:rPr lang="ru-RU" sz="2800" b="1" dirty="0" smtClean="0">
                <a:solidFill>
                  <a:schemeClr val="tx2"/>
                </a:solidFill>
                <a:latin typeface="Arial Narrow" pitchFamily="34" charset="0"/>
                <a:cs typeface="Times New Roman" panose="02020603050405020304" pitchFamily="18" charset="0"/>
              </a:rPr>
              <a:t> от декларирования доходов;</a:t>
            </a:r>
          </a:p>
          <a:p>
            <a:pPr lvl="0" defTabSz="889000">
              <a:spcBef>
                <a:spcPct val="0"/>
              </a:spcBef>
              <a:spcAft>
                <a:spcPts val="0"/>
              </a:spcAft>
            </a:pPr>
            <a:endParaRPr lang="ru-RU" sz="14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r>
              <a:rPr lang="ru-RU" sz="2800" b="1" i="0" kern="1200" baseline="0" dirty="0" smtClean="0">
                <a:solidFill>
                  <a:schemeClr val="tx2"/>
                </a:solidFill>
                <a:latin typeface="Arial Narrow" pitchFamily="34" charset="0"/>
                <a:cs typeface="Times New Roman" panose="02020603050405020304" pitchFamily="18" charset="0"/>
              </a:rPr>
              <a:t>-  изменения в налоговом     </a:t>
            </a:r>
          </a:p>
          <a:p>
            <a:pPr lvl="0" defTabSz="889000">
              <a:spcBef>
                <a:spcPct val="0"/>
              </a:spcBef>
              <a:spcAft>
                <a:spcPts val="0"/>
              </a:spcAft>
            </a:pPr>
            <a:r>
              <a:rPr lang="ru-RU" sz="2800" b="1" dirty="0">
                <a:solidFill>
                  <a:schemeClr val="tx2"/>
                </a:solidFill>
                <a:latin typeface="Arial Narrow" pitchFamily="34" charset="0"/>
                <a:cs typeface="Times New Roman" panose="02020603050405020304" pitchFamily="18" charset="0"/>
              </a:rPr>
              <a:t> </a:t>
            </a:r>
            <a:r>
              <a:rPr lang="ru-RU" sz="2800" b="1" dirty="0" smtClean="0">
                <a:solidFill>
                  <a:schemeClr val="tx2"/>
                </a:solidFill>
                <a:latin typeface="Arial Narrow" pitchFamily="34" charset="0"/>
                <a:cs typeface="Times New Roman" panose="02020603050405020304" pitchFamily="18" charset="0"/>
              </a:rPr>
              <a:t> </a:t>
            </a:r>
            <a:r>
              <a:rPr lang="ru-RU" sz="2800" b="1" i="0" kern="1200" baseline="0" dirty="0" smtClean="0">
                <a:solidFill>
                  <a:schemeClr val="tx2"/>
                </a:solidFill>
                <a:latin typeface="Arial Narrow" pitchFamily="34" charset="0"/>
                <a:cs typeface="Times New Roman" panose="02020603050405020304" pitchFamily="18" charset="0"/>
              </a:rPr>
              <a:t>законодательстве по НДФЛ    </a:t>
            </a:r>
          </a:p>
          <a:p>
            <a:pPr lvl="0" defTabSz="889000">
              <a:spcBef>
                <a:spcPct val="0"/>
              </a:spcBef>
              <a:spcAft>
                <a:spcPts val="0"/>
              </a:spcAft>
            </a:pPr>
            <a:r>
              <a:rPr lang="ru-RU" sz="2800" b="1" dirty="0">
                <a:solidFill>
                  <a:schemeClr val="tx2"/>
                </a:solidFill>
                <a:latin typeface="Arial Narrow" pitchFamily="34" charset="0"/>
                <a:cs typeface="Times New Roman" panose="02020603050405020304" pitchFamily="18" charset="0"/>
              </a:rPr>
              <a:t> </a:t>
            </a:r>
            <a:r>
              <a:rPr lang="ru-RU" sz="2800" b="1" dirty="0" smtClean="0">
                <a:solidFill>
                  <a:schemeClr val="tx2"/>
                </a:solidFill>
                <a:latin typeface="Arial Narrow" pitchFamily="34" charset="0"/>
                <a:cs typeface="Times New Roman" panose="02020603050405020304" pitchFamily="18" charset="0"/>
              </a:rPr>
              <a:t> в отношении </a:t>
            </a:r>
            <a:r>
              <a:rPr lang="ru-RU" sz="2800" b="1" i="0" kern="1200" baseline="0" dirty="0" smtClean="0">
                <a:solidFill>
                  <a:schemeClr val="tx2"/>
                </a:solidFill>
                <a:latin typeface="Arial Narrow" pitchFamily="34" charset="0"/>
                <a:cs typeface="Times New Roman" panose="02020603050405020304" pitchFamily="18" charset="0"/>
              </a:rPr>
              <a:t>граждан</a:t>
            </a:r>
            <a:endParaRPr lang="ru-RU" sz="2800" b="1" i="0" kern="1200" baseline="0" dirty="0">
              <a:solidFill>
                <a:schemeClr val="tx2"/>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pic>
        <p:nvPicPr>
          <p:cNvPr id="1026" name="Picture 2" descr="190 человечков для презентации на прозрачном ф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07" y="1203599"/>
            <a:ext cx="4100922" cy="38065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388424" y="4587975"/>
            <a:ext cx="301686" cy="400110"/>
          </a:xfrm>
          <a:prstGeom prst="rect">
            <a:avLst/>
          </a:prstGeom>
        </p:spPr>
        <p:txBody>
          <a:bodyPr wrap="none">
            <a:spAutoFit/>
          </a:bodyPr>
          <a:lstStyle/>
          <a:p>
            <a:pPr>
              <a:defRPr/>
            </a:pPr>
            <a:r>
              <a:rPr lang="ru-RU" altLang="ru-RU" sz="2000" b="1" dirty="0" smtClean="0">
                <a:solidFill>
                  <a:schemeClr val="tx2"/>
                </a:solidFill>
                <a:latin typeface="Arial Narrow" pitchFamily="34" charset="0"/>
              </a:rPr>
              <a:t>2</a:t>
            </a:r>
            <a:endParaRPr lang="ru-RU" altLang="ru-RU" sz="2000" b="1" dirty="0">
              <a:solidFill>
                <a:schemeClr val="tx2"/>
              </a:solidFill>
              <a:latin typeface="Arial Narrow" pitchFamily="34" charset="0"/>
            </a:endParaRPr>
          </a:p>
        </p:txBody>
      </p:sp>
    </p:spTree>
    <p:extLst>
      <p:ext uri="{BB962C8B-B14F-4D97-AF65-F5344CB8AC3E}">
        <p14:creationId xmlns:p14="http://schemas.microsoft.com/office/powerpoint/2010/main" val="119682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3</a:t>
            </a:r>
            <a:endParaRPr lang="ru-RU" altLang="ru-RU" sz="2000" b="1" dirty="0">
              <a:solidFill>
                <a:schemeClr val="tx2"/>
              </a:solidFill>
              <a:latin typeface="Arial Narrow" pitchFamily="34" charset="0"/>
            </a:endParaRPr>
          </a:p>
        </p:txBody>
      </p:sp>
      <p:sp>
        <p:nvSpPr>
          <p:cNvPr id="65" name="Прямоугольник 64"/>
          <p:cNvSpPr/>
          <p:nvPr/>
        </p:nvSpPr>
        <p:spPr>
          <a:xfrm>
            <a:off x="-180528" y="355928"/>
            <a:ext cx="9145016" cy="523220"/>
          </a:xfrm>
          <a:prstGeom prst="rect">
            <a:avLst/>
          </a:prstGeom>
        </p:spPr>
        <p:txBody>
          <a:bodyPr wrap="square">
            <a:spAutoFit/>
          </a:bodyPr>
          <a:lstStyle/>
          <a:p>
            <a:pPr algn="ctr"/>
            <a:r>
              <a:rPr lang="ru-RU" sz="2800" b="1" dirty="0" smtClean="0">
                <a:solidFill>
                  <a:schemeClr val="tx2">
                    <a:lumMod val="50000"/>
                  </a:schemeClr>
                </a:solidFill>
                <a:latin typeface="Arial Narrow" pitchFamily="34" charset="0"/>
                <a:cs typeface="Times New Roman" panose="02020603050405020304" pitchFamily="18" charset="0"/>
              </a:rPr>
              <a:t>           </a:t>
            </a:r>
            <a:r>
              <a:rPr lang="ru-RU" sz="2600" b="1" dirty="0" smtClean="0">
                <a:solidFill>
                  <a:schemeClr val="tx2">
                    <a:lumMod val="50000"/>
                  </a:schemeClr>
                </a:solidFill>
                <a:latin typeface="Arial Narrow" pitchFamily="34" charset="0"/>
                <a:cs typeface="Times New Roman" panose="02020603050405020304" pitchFamily="18" charset="0"/>
              </a:rPr>
              <a:t>Граждане</a:t>
            </a:r>
            <a:r>
              <a:rPr lang="ru-RU" sz="2800" b="1" dirty="0" smtClean="0">
                <a:solidFill>
                  <a:schemeClr val="tx2">
                    <a:lumMod val="50000"/>
                  </a:schemeClr>
                </a:solidFill>
                <a:latin typeface="Arial Narrow" pitchFamily="34" charset="0"/>
                <a:cs typeface="Times New Roman" panose="02020603050405020304" pitchFamily="18" charset="0"/>
              </a:rPr>
              <a:t>, обязанные декларировать доходы: </a:t>
            </a: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a:t/>
            </a:r>
            <a:br>
              <a:rPr lang="ru-RU" dirty="0"/>
            </a:br>
            <a:endParaRPr lang="ru-RU" dirty="0"/>
          </a:p>
        </p:txBody>
      </p:sp>
      <p:sp>
        <p:nvSpPr>
          <p:cNvPr id="3" name="AutoShape 4" descr="https://ostanin.ru/wp-content/uploads/2022/09/1_w_ol0wmmjtrazxsoiadugq.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ostanin.ru/wp-content/uploads/2022/09/1_w_ol0wmmjtrazxsoiadugq.jpeg"/>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ostanin.ru/wp-content/uploads/2022/09/1_w_ol0wmmjtrazxsoiadugq.jpeg"/>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ostanin.ru/wp-content/uploads/2022/09/1_w_ol0wmmjtrazxsoiadugq.jpeg"/>
          <p:cNvSpPr>
            <a:spLocks noChangeAspect="1" noChangeArrowheads="1"/>
          </p:cNvSpPr>
          <p:nvPr/>
        </p:nvSpPr>
        <p:spPr bwMode="auto">
          <a:xfrm>
            <a:off x="612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9" name="Picture 17" descr="https://thumbs.dreamstime.com/b/%D0%B8%D0%B3%D1%80%D1%8B-%D1%83%D0%B4%D0%B0%D1%87%D0%BB%D0%B8%D0%B2%D0%B5%D0%B9%D1%88%D0%B8%D0%B5-8229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2279363"/>
            <a:ext cx="1394154" cy="1159827"/>
          </a:xfrm>
          <a:prstGeom prst="rect">
            <a:avLst/>
          </a:prstGeom>
          <a:noFill/>
          <a:ln w="12700">
            <a:solidFill>
              <a:srgbClr val="00823B"/>
            </a:solidFill>
          </a:ln>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238480" y="2174925"/>
            <a:ext cx="6726008" cy="1200329"/>
          </a:xfrm>
          <a:prstGeom prst="rect">
            <a:avLst/>
          </a:prstGeom>
        </p:spPr>
        <p:txBody>
          <a:bodyPr wrap="square">
            <a:spAutoFit/>
          </a:bodyPr>
          <a:lstStyle/>
          <a:p>
            <a:r>
              <a:rPr lang="ru-RU" sz="2400" b="1" dirty="0">
                <a:solidFill>
                  <a:schemeClr val="tx2"/>
                </a:solidFill>
                <a:latin typeface="Arial Narrow" panose="020B0606020202030204" pitchFamily="34" charset="0"/>
              </a:rPr>
              <a:t>Л</a:t>
            </a:r>
            <a:r>
              <a:rPr lang="ru-RU" sz="2400" b="1" dirty="0" smtClean="0">
                <a:solidFill>
                  <a:schemeClr val="tx2"/>
                </a:solidFill>
                <a:latin typeface="Arial Narrow" panose="020B0606020202030204" pitchFamily="34" charset="0"/>
              </a:rPr>
              <a:t>ица</a:t>
            </a:r>
            <a:r>
              <a:rPr lang="ru-RU" sz="2400" b="1" dirty="0">
                <a:solidFill>
                  <a:schemeClr val="tx2"/>
                </a:solidFill>
                <a:latin typeface="Arial Narrow" panose="020B0606020202030204" pitchFamily="34" charset="0"/>
              </a:rPr>
              <a:t>, получившие выигрыши от операторов лотерей, распространителей, организаторов азартных </a:t>
            </a:r>
            <a:r>
              <a:rPr lang="ru-RU" sz="2400" b="1" dirty="0" smtClean="0">
                <a:solidFill>
                  <a:schemeClr val="tx2"/>
                </a:solidFill>
                <a:latin typeface="Arial Narrow" panose="020B0606020202030204" pitchFamily="34" charset="0"/>
              </a:rPr>
              <a:t>игр с суммой от 4-х до 15-ти тыс. рублей</a:t>
            </a:r>
            <a:endParaRPr lang="ru-RU" sz="2400" b="1" dirty="0">
              <a:solidFill>
                <a:schemeClr val="tx2"/>
              </a:solidFill>
              <a:latin typeface="Arial Narrow" panose="020B0606020202030204" pitchFamily="34" charset="0"/>
            </a:endParaRPr>
          </a:p>
        </p:txBody>
      </p:sp>
      <p:sp>
        <p:nvSpPr>
          <p:cNvPr id="13" name="Прямоугольник 12"/>
          <p:cNvSpPr/>
          <p:nvPr/>
        </p:nvSpPr>
        <p:spPr>
          <a:xfrm>
            <a:off x="2243128" y="3627770"/>
            <a:ext cx="6149192" cy="1200329"/>
          </a:xfrm>
          <a:prstGeom prst="rect">
            <a:avLst/>
          </a:prstGeom>
        </p:spPr>
        <p:txBody>
          <a:bodyPr wrap="square">
            <a:spAutoFit/>
          </a:bodyPr>
          <a:lstStyle/>
          <a:p>
            <a:r>
              <a:rPr lang="ru-RU" sz="2400" b="1" dirty="0" smtClean="0">
                <a:solidFill>
                  <a:schemeClr val="tx2"/>
                </a:solidFill>
                <a:latin typeface="Arial Narrow" panose="020B0606020202030204" pitchFamily="34" charset="0"/>
                <a:ea typeface="Times New Roman" panose="02020603050405020304" pitchFamily="18" charset="0"/>
              </a:rPr>
              <a:t>Лица</a:t>
            </a:r>
            <a:r>
              <a:rPr lang="ru-RU" sz="2400" b="1" dirty="0">
                <a:solidFill>
                  <a:schemeClr val="tx2"/>
                </a:solidFill>
                <a:latin typeface="Arial Narrow" panose="020B0606020202030204" pitchFamily="34" charset="0"/>
                <a:ea typeface="Times New Roman" panose="02020603050405020304" pitchFamily="18" charset="0"/>
              </a:rPr>
              <a:t>, получившие доходы от источников, находящихся за пределами Российской Федерации</a:t>
            </a:r>
            <a:endParaRPr lang="ru-RU" sz="2400" b="1" dirty="0">
              <a:solidFill>
                <a:schemeClr val="tx2"/>
              </a:solidFill>
              <a:latin typeface="Arial Narrow" panose="020B0606020202030204" pitchFamily="34" charset="0"/>
            </a:endParaRPr>
          </a:p>
        </p:txBody>
      </p:sp>
      <p:pic>
        <p:nvPicPr>
          <p:cNvPr id="14" name="Picture 21" descr="https://avatars.mds.yandex.net/i?id=6b34b5fea8fd177d142413c3670dcb29009a0745-7973815-images-thumbs&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9" y="3507854"/>
            <a:ext cx="1406851" cy="1408575"/>
          </a:xfrm>
          <a:prstGeom prst="rect">
            <a:avLst/>
          </a:prstGeom>
          <a:noFill/>
          <a:ln w="12700">
            <a:solidFill>
              <a:srgbClr val="00823B"/>
            </a:solidFill>
          </a:ln>
          <a:extLst>
            <a:ext uri="{909E8E84-426E-40DD-AFC4-6F175D3DCCD1}">
              <a14:hiddenFill xmlns:a14="http://schemas.microsoft.com/office/drawing/2010/main">
                <a:solidFill>
                  <a:srgbClr val="FFFFFF"/>
                </a:solidFill>
              </a14:hiddenFill>
            </a:ext>
          </a:extLst>
        </p:spPr>
      </p:pic>
      <p:pic>
        <p:nvPicPr>
          <p:cNvPr id="15" name="Picture 13" descr="https://avatars.mds.yandex.net/i?id=fa31b9aa65d44aa8b823698d5f5457b29cad902f-8285735-images-thumbs&amp;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9" y="872138"/>
            <a:ext cx="1406851" cy="1302787"/>
          </a:xfrm>
          <a:prstGeom prst="rect">
            <a:avLst/>
          </a:prstGeom>
          <a:noFill/>
          <a:ln w="12700">
            <a:solidFill>
              <a:srgbClr val="00823B"/>
            </a:solidFill>
          </a:ln>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243128" y="1070161"/>
            <a:ext cx="6149192" cy="830997"/>
          </a:xfrm>
          <a:prstGeom prst="rect">
            <a:avLst/>
          </a:prstGeom>
        </p:spPr>
        <p:txBody>
          <a:bodyPr wrap="square">
            <a:spAutoFit/>
          </a:bodyPr>
          <a:lstStyle/>
          <a:p>
            <a:r>
              <a:rPr lang="ru-RU" sz="2400" b="1" dirty="0" smtClean="0">
                <a:solidFill>
                  <a:schemeClr val="tx2"/>
                </a:solidFill>
                <a:latin typeface="Arial Narrow" panose="020B0606020202030204" pitchFamily="34" charset="0"/>
                <a:ea typeface="Times New Roman" panose="02020603050405020304" pitchFamily="18" charset="0"/>
              </a:rPr>
              <a:t>Лица</a:t>
            </a:r>
            <a:r>
              <a:rPr lang="ru-RU" sz="2400" b="1" dirty="0">
                <a:solidFill>
                  <a:schemeClr val="tx2"/>
                </a:solidFill>
                <a:latin typeface="Arial Narrow" panose="020B0606020202030204" pitchFamily="34" charset="0"/>
                <a:ea typeface="Times New Roman" panose="02020603050405020304" pitchFamily="18" charset="0"/>
              </a:rPr>
              <a:t>, получившие </a:t>
            </a:r>
            <a:r>
              <a:rPr lang="ru-RU" sz="2400" b="1" dirty="0" smtClean="0">
                <a:solidFill>
                  <a:schemeClr val="tx2"/>
                </a:solidFill>
                <a:latin typeface="Arial Narrow" panose="020B0606020202030204" pitchFamily="34" charset="0"/>
                <a:ea typeface="Times New Roman" panose="02020603050405020304" pitchFamily="18" charset="0"/>
              </a:rPr>
              <a:t>вознаграждения</a:t>
            </a:r>
            <a:r>
              <a:rPr lang="ru-RU" sz="2400" b="1" dirty="0">
                <a:solidFill>
                  <a:schemeClr val="tx2"/>
                </a:solidFill>
                <a:latin typeface="Arial Narrow" panose="020B0606020202030204" pitchFamily="34" charset="0"/>
                <a:ea typeface="Times New Roman" panose="02020603050405020304" pitchFamily="18" charset="0"/>
              </a:rPr>
              <a:t> </a:t>
            </a:r>
            <a:r>
              <a:rPr lang="ru-RU" sz="2400" b="1" dirty="0" smtClean="0">
                <a:solidFill>
                  <a:schemeClr val="tx2"/>
                </a:solidFill>
                <a:latin typeface="Arial Narrow" panose="020B0606020202030204" pitchFamily="34" charset="0"/>
                <a:ea typeface="Times New Roman" panose="02020603050405020304" pitchFamily="18" charset="0"/>
              </a:rPr>
              <a:t>(авторские) от физических </a:t>
            </a:r>
            <a:r>
              <a:rPr lang="ru-RU" sz="2400" b="1" dirty="0">
                <a:solidFill>
                  <a:schemeClr val="tx2"/>
                </a:solidFill>
                <a:latin typeface="Arial Narrow" panose="020B0606020202030204" pitchFamily="34" charset="0"/>
                <a:ea typeface="Times New Roman" panose="02020603050405020304" pitchFamily="18" charset="0"/>
              </a:rPr>
              <a:t>лиц и организаций</a:t>
            </a:r>
            <a:endParaRPr lang="ru-RU" sz="24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04676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4</a:t>
            </a:r>
            <a:endParaRPr lang="ru-RU" altLang="ru-RU" sz="2000" b="1" dirty="0">
              <a:solidFill>
                <a:schemeClr val="tx2"/>
              </a:solidFill>
              <a:latin typeface="Arial Narrow" pitchFamily="34" charset="0"/>
            </a:endParaRPr>
          </a:p>
        </p:txBody>
      </p:sp>
      <p:sp>
        <p:nvSpPr>
          <p:cNvPr id="65" name="Прямоугольник 64"/>
          <p:cNvSpPr/>
          <p:nvPr/>
        </p:nvSpPr>
        <p:spPr>
          <a:xfrm>
            <a:off x="468138" y="483521"/>
            <a:ext cx="8352339" cy="1508105"/>
          </a:xfrm>
          <a:prstGeom prst="rect">
            <a:avLst/>
          </a:prstGeom>
        </p:spPr>
        <p:txBody>
          <a:bodyPr wrap="square">
            <a:spAutoFit/>
          </a:bodyPr>
          <a:lstStyle/>
          <a:p>
            <a:r>
              <a:rPr lang="ru-RU" sz="3200" b="1" dirty="0" smtClean="0">
                <a:solidFill>
                  <a:srgbClr val="00823B"/>
                </a:solidFill>
                <a:latin typeface="Arial Narrow" pitchFamily="34" charset="0"/>
                <a:cs typeface="Times New Roman" panose="02020603050405020304" pitchFamily="18" charset="0"/>
              </a:rPr>
              <a:t>Вопрос ? </a:t>
            </a:r>
            <a:r>
              <a:rPr lang="ru-RU" sz="2000" b="1" i="1" dirty="0" smtClean="0">
                <a:solidFill>
                  <a:schemeClr val="tx2">
                    <a:lumMod val="50000"/>
                  </a:schemeClr>
                </a:solidFill>
                <a:latin typeface="Arial Narrow" pitchFamily="34" charset="0"/>
                <a:cs typeface="Times New Roman" panose="02020603050405020304" pitchFamily="18" charset="0"/>
              </a:rPr>
              <a:t>Если гражданин находился на территории РФ 182 дня,  является ли он налоговым резидентом и по какой ставке облагаются доходы для нерезидентов РФ? Какой документ необходимо предоставить для подтверждения нахождения на территории РФ?</a:t>
            </a:r>
          </a:p>
        </p:txBody>
      </p:sp>
      <p:sp>
        <p:nvSpPr>
          <p:cNvPr id="15" name="Скругленный прямоугольник 4"/>
          <p:cNvSpPr/>
          <p:nvPr/>
        </p:nvSpPr>
        <p:spPr>
          <a:xfrm>
            <a:off x="539558" y="3151880"/>
            <a:ext cx="7751713" cy="3057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just" defTabSz="889000">
              <a:spcAft>
                <a:spcPts val="0"/>
              </a:spcAft>
            </a:pPr>
            <a:r>
              <a:rPr lang="ru-RU" sz="3200" b="1" dirty="0" smtClean="0">
                <a:solidFill>
                  <a:srgbClr val="00823B"/>
                </a:solidFill>
                <a:latin typeface="Arial Narrow" pitchFamily="34" charset="0"/>
                <a:cs typeface="Times New Roman" panose="02020603050405020304" pitchFamily="18" charset="0"/>
              </a:rPr>
              <a:t>Ответ ! </a:t>
            </a:r>
            <a:r>
              <a:rPr lang="ru-RU" sz="2000" b="1" dirty="0" smtClean="0">
                <a:solidFill>
                  <a:schemeClr val="tx2"/>
                </a:solidFill>
                <a:latin typeface="Arial Narrow" pitchFamily="34" charset="0"/>
                <a:cs typeface="Times New Roman" panose="02020603050405020304" pitchFamily="18" charset="0"/>
              </a:rPr>
              <a:t>Налоговыми резидентами РФ признаются физические лица, фактически находящиеся на территории РФ не менее 183 календарных дней в течение 12 последовательных месяцев (за исключением периода лечения и обучения за пределами РФ). Так как гражданин находился на территории РФ 182 дня, то он признается нерезидентом РФ, ставка по НДФЛ составит 30 процентов. Документами могут являться, например, копия паспорта с отметками органов пограничного контроля о пересечении границы, проездные документы или табель учета рабочего времени. </a:t>
            </a:r>
          </a:p>
          <a:p>
            <a:pPr lvl="0" algn="just" defTabSz="889000">
              <a:spcAft>
                <a:spcPts val="0"/>
              </a:spcAft>
            </a:pP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r>
              <a:rPr lang="ru-RU" sz="2000" b="1" dirty="0" smtClean="0">
                <a:solidFill>
                  <a:schemeClr val="tx2"/>
                </a:solidFill>
                <a:latin typeface="Arial Narrow" pitchFamily="34" charset="0"/>
                <a:cs typeface="Times New Roman" panose="02020603050405020304" pitchFamily="18" charset="0"/>
              </a:rPr>
              <a:t> </a:t>
            </a: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rgbClr val="C00000"/>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Tree>
    <p:extLst>
      <p:ext uri="{BB962C8B-B14F-4D97-AF65-F5344CB8AC3E}">
        <p14:creationId xmlns:p14="http://schemas.microsoft.com/office/powerpoint/2010/main" val="3314011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a:solidFill>
                  <a:schemeClr val="tx2"/>
                </a:solidFill>
                <a:latin typeface="Arial Narrow" pitchFamily="34" charset="0"/>
              </a:rPr>
              <a:t>5</a:t>
            </a:r>
          </a:p>
        </p:txBody>
      </p:sp>
      <p:sp>
        <p:nvSpPr>
          <p:cNvPr id="65" name="Прямоугольник 64"/>
          <p:cNvSpPr/>
          <p:nvPr/>
        </p:nvSpPr>
        <p:spPr>
          <a:xfrm>
            <a:off x="600702" y="310753"/>
            <a:ext cx="7987265" cy="5078313"/>
          </a:xfrm>
          <a:prstGeom prst="rect">
            <a:avLst/>
          </a:prstGeom>
        </p:spPr>
        <p:txBody>
          <a:bodyPr wrap="square">
            <a:spAutoFit/>
          </a:bodyPr>
          <a:lstStyle/>
          <a:p>
            <a:endParaRPr lang="ru-RU" sz="1400" b="1" dirty="0" smtClean="0">
              <a:solidFill>
                <a:srgbClr val="00823B"/>
              </a:solidFill>
              <a:latin typeface="Arial Narrow" pitchFamily="34" charset="0"/>
              <a:cs typeface="Times New Roman" panose="02020603050405020304" pitchFamily="18" charset="0"/>
            </a:endParaRPr>
          </a:p>
          <a:p>
            <a:r>
              <a:rPr lang="ru-RU" sz="3200" b="1" dirty="0" smtClean="0">
                <a:solidFill>
                  <a:srgbClr val="00823B"/>
                </a:solidFill>
                <a:latin typeface="Arial Narrow" pitchFamily="34" charset="0"/>
                <a:cs typeface="Times New Roman" panose="02020603050405020304" pitchFamily="18" charset="0"/>
              </a:rPr>
              <a:t>Вопрос ? </a:t>
            </a:r>
            <a:r>
              <a:rPr lang="ru-RU" sz="2000" b="1" i="1" dirty="0">
                <a:solidFill>
                  <a:schemeClr val="tx2">
                    <a:lumMod val="50000"/>
                  </a:schemeClr>
                </a:solidFill>
                <a:latin typeface="Arial Narrow" pitchFamily="34" charset="0"/>
              </a:rPr>
              <a:t>Физическое лицо в статусе иностранного гражданина </a:t>
            </a:r>
            <a:r>
              <a:rPr lang="ru-RU" sz="2000" b="1" i="1" dirty="0" smtClean="0">
                <a:solidFill>
                  <a:schemeClr val="tx2">
                    <a:lumMod val="50000"/>
                  </a:schemeClr>
                </a:solidFill>
                <a:latin typeface="Arial Narrow" pitchFamily="34" charset="0"/>
              </a:rPr>
              <a:t>продает </a:t>
            </a:r>
            <a:r>
              <a:rPr lang="ru-RU" sz="2000" b="1" i="1" dirty="0">
                <a:solidFill>
                  <a:schemeClr val="tx2">
                    <a:lumMod val="50000"/>
                  </a:schemeClr>
                </a:solidFill>
                <a:latin typeface="Arial Narrow" pitchFamily="34" charset="0"/>
              </a:rPr>
              <a:t>объект имущества на территории РФ, имеет ли данный гражданин право на получение имущественных вычетов при продаже данного </a:t>
            </a:r>
            <a:r>
              <a:rPr lang="ru-RU" sz="2000" b="1" i="1" dirty="0" smtClean="0">
                <a:solidFill>
                  <a:schemeClr val="tx2">
                    <a:lumMod val="50000"/>
                  </a:schemeClr>
                </a:solidFill>
                <a:latin typeface="Arial Narrow" pitchFamily="34" charset="0"/>
              </a:rPr>
              <a:t>имущества</a:t>
            </a:r>
            <a:r>
              <a:rPr lang="ru-RU" sz="2000" b="1" dirty="0" smtClean="0">
                <a:solidFill>
                  <a:schemeClr val="tx2">
                    <a:lumMod val="50000"/>
                  </a:schemeClr>
                </a:solidFill>
                <a:latin typeface="Arial Narrow" pitchFamily="34" charset="0"/>
              </a:rPr>
              <a:t>.</a:t>
            </a:r>
          </a:p>
          <a:p>
            <a:endParaRPr lang="ru-RU" sz="1400" b="1" dirty="0">
              <a:solidFill>
                <a:schemeClr val="tx2">
                  <a:lumMod val="50000"/>
                </a:schemeClr>
              </a:solidFill>
              <a:latin typeface="Arial Narrow" pitchFamily="34" charset="0"/>
            </a:endParaRPr>
          </a:p>
          <a:p>
            <a:pPr algn="just"/>
            <a:r>
              <a:rPr lang="ru-RU" sz="3200" b="1" dirty="0" smtClean="0">
                <a:solidFill>
                  <a:srgbClr val="00823B"/>
                </a:solidFill>
                <a:latin typeface="Arial Narrow" pitchFamily="34" charset="0"/>
                <a:cs typeface="Times New Roman" panose="02020603050405020304" pitchFamily="18" charset="0"/>
              </a:rPr>
              <a:t>Ответ! </a:t>
            </a:r>
            <a:r>
              <a:rPr lang="ru-RU" sz="2000" b="1" dirty="0">
                <a:solidFill>
                  <a:schemeClr val="tx2"/>
                </a:solidFill>
                <a:latin typeface="Arial Narrow" pitchFamily="34" charset="0"/>
              </a:rPr>
              <a:t>Ф</a:t>
            </a:r>
            <a:r>
              <a:rPr lang="ru-RU" sz="2000" b="1" dirty="0">
                <a:solidFill>
                  <a:schemeClr val="tx2"/>
                </a:solidFill>
                <a:latin typeface="Arial Narrow" pitchFamily="34" charset="0"/>
                <a:ea typeface="Times New Roman"/>
              </a:rPr>
              <a:t>изическое лицо в статусе иностранного гражданина, не являющееся налоговым резидентом РФ, не имеет права на получение имущественных вычетов при продаже объекта имущества на территории РФ. Получить имущественный налоговый вычет могут только налоговые резиденты РФ, чьи облагаются по ставке 13</a:t>
            </a:r>
            <a:r>
              <a:rPr lang="ru-RU" sz="2000" b="1" dirty="0" smtClean="0">
                <a:solidFill>
                  <a:schemeClr val="tx2"/>
                </a:solidFill>
                <a:latin typeface="Arial Narrow" pitchFamily="34" charset="0"/>
                <a:ea typeface="Times New Roman"/>
              </a:rPr>
              <a:t>%-15 %. </a:t>
            </a:r>
            <a:r>
              <a:rPr lang="ru-RU" sz="2000" b="1" dirty="0">
                <a:solidFill>
                  <a:schemeClr val="tx2"/>
                </a:solidFill>
                <a:latin typeface="Arial Narrow" pitchFamily="34" charset="0"/>
                <a:ea typeface="Times New Roman"/>
              </a:rPr>
              <a:t>В отношении доходов нерезидентов налоговая ставка составляет 30%, поэтому вычеты к ним не применимы. Налоговым кодексом РФ не предусмотрены.</a:t>
            </a:r>
          </a:p>
          <a:p>
            <a:pPr lvl="0" indent="450215" algn="just">
              <a:spcAft>
                <a:spcPts val="0"/>
              </a:spcAft>
            </a:pPr>
            <a:r>
              <a:rPr lang="ru-RU" sz="2000" dirty="0">
                <a:solidFill>
                  <a:schemeClr val="tx2"/>
                </a:solidFill>
                <a:latin typeface="Arial Narrow" pitchFamily="34" charset="0"/>
                <a:ea typeface="Times New Roman"/>
                <a:cs typeface="Times New Roman"/>
              </a:rPr>
              <a:t> </a:t>
            </a:r>
            <a:endParaRPr lang="ru-RU" sz="2000" dirty="0">
              <a:solidFill>
                <a:schemeClr val="tx2"/>
              </a:solidFill>
              <a:latin typeface="Arial Narrow" pitchFamily="34" charset="0"/>
              <a:ea typeface="Calibri"/>
              <a:cs typeface="Times New Roman"/>
            </a:endParaRPr>
          </a:p>
          <a:p>
            <a:endParaRPr lang="ru-RU" sz="3200" b="1" dirty="0" smtClean="0">
              <a:solidFill>
                <a:schemeClr val="tx2">
                  <a:lumMod val="50000"/>
                </a:schemeClr>
              </a:solidFill>
              <a:latin typeface="Arial Narrow" pitchFamily="34" charset="0"/>
              <a:cs typeface="Times New Roman" panose="02020603050405020304" pitchFamily="18" charset="0"/>
            </a:endParaRPr>
          </a:p>
        </p:txBody>
      </p:sp>
      <p:sp>
        <p:nvSpPr>
          <p:cNvPr id="15" name="Скругленный прямоугольник 4"/>
          <p:cNvSpPr/>
          <p:nvPr/>
        </p:nvSpPr>
        <p:spPr>
          <a:xfrm>
            <a:off x="600702" y="3003798"/>
            <a:ext cx="7823133" cy="2820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just" defTabSz="889000">
              <a:spcAft>
                <a:spcPts val="0"/>
              </a:spcAft>
            </a:pPr>
            <a:endParaRPr lang="ru-RU" b="1" dirty="0">
              <a:solidFill>
                <a:schemeClr val="tx2"/>
              </a:solidFill>
              <a:latin typeface="Arial" pitchFamily="34" charset="0"/>
              <a:cs typeface="Arial" pitchFamily="34" charset="0"/>
            </a:endParaRPr>
          </a:p>
          <a:p>
            <a:pPr lvl="0" algn="just" defTabSz="889000">
              <a:spcAft>
                <a:spcPts val="0"/>
              </a:spcAft>
            </a:pPr>
            <a:endParaRPr lang="ru-RU" b="1" dirty="0" smtClean="0">
              <a:solidFill>
                <a:schemeClr val="tx2"/>
              </a:solidFill>
              <a:latin typeface="Arial" pitchFamily="34" charset="0"/>
              <a:cs typeface="Arial" pitchFamily="34" charset="0"/>
            </a:endParaRPr>
          </a:p>
          <a:p>
            <a:pPr lvl="0" algn="just" defTabSz="889000">
              <a:spcAft>
                <a:spcPts val="0"/>
              </a:spcAft>
            </a:pPr>
            <a:r>
              <a:rPr lang="ru-RU" b="1" dirty="0" smtClean="0">
                <a:solidFill>
                  <a:schemeClr val="tx2"/>
                </a:solidFill>
                <a:latin typeface="Arial" pitchFamily="34" charset="0"/>
                <a:cs typeface="Arial" pitchFamily="34" charset="0"/>
              </a:rPr>
              <a:t> </a:t>
            </a:r>
          </a:p>
          <a:p>
            <a:pPr lvl="0" defTabSz="889000">
              <a:spcBef>
                <a:spcPct val="0"/>
              </a:spcBef>
              <a:spcAft>
                <a:spcPts val="0"/>
              </a:spcAft>
            </a:pPr>
            <a:endParaRPr lang="ru-RU" b="1" i="0" kern="1200" baseline="0" dirty="0">
              <a:solidFill>
                <a:srgbClr val="C00000"/>
              </a:solidFill>
              <a:latin typeface="Arial" pitchFamily="34" charset="0"/>
              <a:cs typeface="Arial" pitchFamily="34"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Tree>
    <p:extLst>
      <p:ext uri="{BB962C8B-B14F-4D97-AF65-F5344CB8AC3E}">
        <p14:creationId xmlns:p14="http://schemas.microsoft.com/office/powerpoint/2010/main" val="314675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6</a:t>
            </a:r>
            <a:endParaRPr lang="ru-RU" altLang="ru-RU" sz="2000" b="1" dirty="0">
              <a:solidFill>
                <a:schemeClr val="tx2"/>
              </a:solidFill>
              <a:latin typeface="Arial Narrow" pitchFamily="34" charset="0"/>
            </a:endParaRPr>
          </a:p>
        </p:txBody>
      </p:sp>
      <p:sp>
        <p:nvSpPr>
          <p:cNvPr id="65" name="Прямоугольник 64"/>
          <p:cNvSpPr/>
          <p:nvPr/>
        </p:nvSpPr>
        <p:spPr>
          <a:xfrm>
            <a:off x="155575" y="312737"/>
            <a:ext cx="8656512" cy="523220"/>
          </a:xfrm>
          <a:prstGeom prst="rect">
            <a:avLst/>
          </a:prstGeom>
        </p:spPr>
        <p:txBody>
          <a:bodyPr wrap="square">
            <a:spAutoFit/>
          </a:bodyPr>
          <a:lstStyle/>
          <a:p>
            <a:pPr algn="ctr"/>
            <a:r>
              <a:rPr lang="ru-RU" sz="2800" b="1" dirty="0" smtClean="0">
                <a:solidFill>
                  <a:schemeClr val="tx2"/>
                </a:solidFill>
                <a:latin typeface="Arial Narrow" pitchFamily="34" charset="0"/>
                <a:cs typeface="Times New Roman" panose="02020603050405020304" pitchFamily="18" charset="0"/>
              </a:rPr>
              <a:t>           </a:t>
            </a:r>
            <a:r>
              <a:rPr lang="ru-RU" sz="2600" b="1" dirty="0" smtClean="0">
                <a:solidFill>
                  <a:schemeClr val="tx2">
                    <a:lumMod val="50000"/>
                  </a:schemeClr>
                </a:solidFill>
                <a:latin typeface="Arial Narrow" pitchFamily="34" charset="0"/>
                <a:cs typeface="Times New Roman" panose="02020603050405020304" pitchFamily="18" charset="0"/>
              </a:rPr>
              <a:t>Граждане</a:t>
            </a:r>
            <a:r>
              <a:rPr lang="ru-RU" sz="2800" b="1" dirty="0" smtClean="0">
                <a:solidFill>
                  <a:schemeClr val="tx2">
                    <a:lumMod val="50000"/>
                  </a:schemeClr>
                </a:solidFill>
                <a:latin typeface="Arial Narrow" pitchFamily="34" charset="0"/>
                <a:cs typeface="Times New Roman" panose="02020603050405020304" pitchFamily="18" charset="0"/>
              </a:rPr>
              <a:t>, обязанные декларировать доходы: </a:t>
            </a: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3" name="AutoShape 4" descr="https://ostanin.ru/wp-content/uploads/2022/09/1_w_ol0wmmjtrazxsoiadugq.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ostanin.ru/wp-content/uploads/2022/09/1_w_ol0wmmjtrazxsoiadugq.jpeg"/>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ostanin.ru/wp-content/uploads/2022/09/1_w_ol0wmmjtrazxsoiadugq.jpeg"/>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ostanin.ru/wp-content/uploads/2022/09/1_w_ol0wmmjtrazxsoiadugq.jpeg"/>
          <p:cNvSpPr>
            <a:spLocks noChangeAspect="1" noChangeArrowheads="1"/>
          </p:cNvSpPr>
          <p:nvPr/>
        </p:nvSpPr>
        <p:spPr bwMode="auto">
          <a:xfrm>
            <a:off x="612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64" y="915566"/>
            <a:ext cx="1391091" cy="1233324"/>
          </a:xfrm>
          <a:prstGeom prst="rect">
            <a:avLst/>
          </a:prstGeom>
          <a:noFill/>
          <a:ln w="12700">
            <a:solidFill>
              <a:srgbClr val="00823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006860" y="1094977"/>
            <a:ext cx="6663875" cy="830997"/>
          </a:xfrm>
          <a:prstGeom prst="rect">
            <a:avLst/>
          </a:prstGeom>
        </p:spPr>
        <p:txBody>
          <a:bodyPr wrap="square">
            <a:spAutoFit/>
          </a:bodyPr>
          <a:lstStyle/>
          <a:p>
            <a:r>
              <a:rPr lang="ru-RU" sz="2400" b="1" dirty="0">
                <a:solidFill>
                  <a:schemeClr val="tx2"/>
                </a:solidFill>
                <a:latin typeface="Arial Narrow" panose="020B0606020202030204" pitchFamily="34" charset="0"/>
              </a:rPr>
              <a:t>Л</a:t>
            </a:r>
            <a:r>
              <a:rPr lang="ru-RU" sz="2400" b="1" dirty="0" smtClean="0">
                <a:solidFill>
                  <a:schemeClr val="tx2"/>
                </a:solidFill>
                <a:latin typeface="Arial Narrow" panose="020B0606020202030204" pitchFamily="34" charset="0"/>
              </a:rPr>
              <a:t>ица</a:t>
            </a:r>
            <a:r>
              <a:rPr lang="ru-RU" sz="2400" b="1" dirty="0">
                <a:solidFill>
                  <a:schemeClr val="tx2"/>
                </a:solidFill>
                <a:latin typeface="Arial Narrow" panose="020B0606020202030204" pitchFamily="34" charset="0"/>
              </a:rPr>
              <a:t>, получившие </a:t>
            </a:r>
            <a:r>
              <a:rPr lang="ru-RU" sz="2400" b="1" dirty="0" smtClean="0">
                <a:solidFill>
                  <a:schemeClr val="tx2"/>
                </a:solidFill>
                <a:latin typeface="Arial Narrow" panose="020B0606020202030204" pitchFamily="34" charset="0"/>
                <a:ea typeface="Times New Roman" panose="02020603050405020304" pitchFamily="18" charset="0"/>
              </a:rPr>
              <a:t>доход </a:t>
            </a:r>
            <a:r>
              <a:rPr lang="ru-RU" sz="2400" b="1" dirty="0">
                <a:solidFill>
                  <a:schemeClr val="tx2"/>
                </a:solidFill>
                <a:latin typeface="Arial Narrow" panose="020B0606020202030204" pitchFamily="34" charset="0"/>
                <a:ea typeface="Times New Roman" panose="02020603050405020304" pitchFamily="18" charset="0"/>
              </a:rPr>
              <a:t>от продажи недвижимого имущества</a:t>
            </a:r>
            <a:endParaRPr lang="ru-RU" sz="2400" b="1" dirty="0">
              <a:solidFill>
                <a:schemeClr val="tx2"/>
              </a:solidFill>
              <a:latin typeface="Arial Narrow" panose="020B0606020202030204" pitchFamily="34" charset="0"/>
            </a:endParaRPr>
          </a:p>
        </p:txBody>
      </p:sp>
      <p:sp>
        <p:nvSpPr>
          <p:cNvPr id="10" name="Прямоугольник 9"/>
          <p:cNvSpPr/>
          <p:nvPr/>
        </p:nvSpPr>
        <p:spPr>
          <a:xfrm>
            <a:off x="2006854" y="2079308"/>
            <a:ext cx="6885626" cy="1569660"/>
          </a:xfrm>
          <a:prstGeom prst="rect">
            <a:avLst/>
          </a:prstGeom>
        </p:spPr>
        <p:txBody>
          <a:bodyPr wrap="square">
            <a:spAutoFit/>
          </a:bodyPr>
          <a:lstStyle/>
          <a:p>
            <a:r>
              <a:rPr lang="ru-RU" sz="2400" b="1" dirty="0" smtClean="0">
                <a:solidFill>
                  <a:schemeClr val="tx2"/>
                </a:solidFill>
                <a:latin typeface="Arial Narrow" pitchFamily="34" charset="0"/>
              </a:rPr>
              <a:t>Лица</a:t>
            </a:r>
            <a:r>
              <a:rPr lang="ru-RU" sz="2400" b="1" dirty="0">
                <a:solidFill>
                  <a:schemeClr val="tx2"/>
                </a:solidFill>
                <a:latin typeface="Arial Narrow" pitchFamily="34" charset="0"/>
              </a:rPr>
              <a:t>, получившие в дар от иных физических лиц, </a:t>
            </a:r>
            <a:endParaRPr lang="ru-RU" sz="2400" b="1" dirty="0" smtClean="0">
              <a:solidFill>
                <a:schemeClr val="tx2"/>
              </a:solidFill>
              <a:latin typeface="Arial Narrow" panose="020B0606020202030204" pitchFamily="34" charset="0"/>
            </a:endParaRPr>
          </a:p>
          <a:p>
            <a:r>
              <a:rPr lang="ru-RU" sz="2400" b="1" dirty="0" smtClean="0">
                <a:solidFill>
                  <a:schemeClr val="tx2"/>
                </a:solidFill>
                <a:latin typeface="Arial Narrow" panose="020B0606020202030204" pitchFamily="34" charset="0"/>
              </a:rPr>
              <a:t>не </a:t>
            </a:r>
            <a:r>
              <a:rPr lang="ru-RU" sz="2400" b="1" dirty="0">
                <a:solidFill>
                  <a:schemeClr val="tx2"/>
                </a:solidFill>
                <a:latin typeface="Arial Narrow" panose="020B0606020202030204" pitchFamily="34" charset="0"/>
              </a:rPr>
              <a:t>являющихся близкими </a:t>
            </a:r>
            <a:r>
              <a:rPr lang="ru-RU" sz="2400" b="1" dirty="0" smtClean="0">
                <a:solidFill>
                  <a:schemeClr val="tx2"/>
                </a:solidFill>
                <a:latin typeface="Arial Narrow" panose="020B0606020202030204" pitchFamily="34" charset="0"/>
              </a:rPr>
              <a:t>родственниками, недвижимое имущество, транспортные средства, акции и иное имущество</a:t>
            </a:r>
            <a:endParaRPr lang="ru-RU" sz="2400" b="1" dirty="0">
              <a:solidFill>
                <a:schemeClr val="tx2"/>
              </a:solidFill>
              <a:latin typeface="Arial Narrow" panose="020B0606020202030204" pitchFamily="34" charset="0"/>
            </a:endParaRPr>
          </a:p>
        </p:txBody>
      </p:sp>
      <p:sp>
        <p:nvSpPr>
          <p:cNvPr id="11" name="Прямоугольник 10"/>
          <p:cNvSpPr/>
          <p:nvPr/>
        </p:nvSpPr>
        <p:spPr>
          <a:xfrm>
            <a:off x="2006860" y="3821511"/>
            <a:ext cx="6397371" cy="830997"/>
          </a:xfrm>
          <a:prstGeom prst="rect">
            <a:avLst/>
          </a:prstGeom>
        </p:spPr>
        <p:txBody>
          <a:bodyPr wrap="square">
            <a:spAutoFit/>
          </a:bodyPr>
          <a:lstStyle/>
          <a:p>
            <a:r>
              <a:rPr lang="ru-RU" sz="2400" b="1" dirty="0">
                <a:solidFill>
                  <a:schemeClr val="tx2"/>
                </a:solidFill>
                <a:latin typeface="Arial Narrow" panose="020B0606020202030204" pitchFamily="34" charset="0"/>
                <a:ea typeface="Times New Roman" panose="02020603050405020304" pitchFamily="18" charset="0"/>
              </a:rPr>
              <a:t>Л</a:t>
            </a:r>
            <a:r>
              <a:rPr lang="ru-RU" sz="2400" b="1" dirty="0" smtClean="0">
                <a:solidFill>
                  <a:schemeClr val="tx2"/>
                </a:solidFill>
                <a:latin typeface="Arial Narrow" panose="020B0606020202030204" pitchFamily="34" charset="0"/>
                <a:ea typeface="Times New Roman" panose="02020603050405020304" pitchFamily="18" charset="0"/>
              </a:rPr>
              <a:t>ица</a:t>
            </a:r>
            <a:r>
              <a:rPr lang="ru-RU" sz="2400" b="1" dirty="0">
                <a:solidFill>
                  <a:schemeClr val="tx2"/>
                </a:solidFill>
                <a:latin typeface="Arial Narrow" panose="020B0606020202030204" pitchFamily="34" charset="0"/>
                <a:ea typeface="Times New Roman" panose="02020603050405020304" pitchFamily="18" charset="0"/>
              </a:rPr>
              <a:t>, получившие </a:t>
            </a:r>
            <a:r>
              <a:rPr lang="ru-RU" sz="2400" b="1" dirty="0" smtClean="0">
                <a:solidFill>
                  <a:schemeClr val="tx2"/>
                </a:solidFill>
                <a:latin typeface="Arial Narrow" panose="020B0606020202030204" pitchFamily="34" charset="0"/>
                <a:ea typeface="Times New Roman" panose="02020603050405020304" pitchFamily="18" charset="0"/>
              </a:rPr>
              <a:t>доход от сдачи внаем жилого </a:t>
            </a:r>
          </a:p>
          <a:p>
            <a:r>
              <a:rPr lang="ru-RU" sz="2400" b="1" dirty="0" smtClean="0">
                <a:solidFill>
                  <a:schemeClr val="tx2"/>
                </a:solidFill>
                <a:latin typeface="Arial Narrow" panose="020B0606020202030204" pitchFamily="34" charset="0"/>
                <a:ea typeface="Times New Roman" panose="02020603050405020304" pitchFamily="18" charset="0"/>
              </a:rPr>
              <a:t>и в аренду нежилого имущества </a:t>
            </a:r>
            <a:endParaRPr lang="ru-RU" sz="2400" b="1" dirty="0">
              <a:solidFill>
                <a:schemeClr val="tx2"/>
              </a:solidFill>
              <a:latin typeface="Arial Narrow" panose="020B0606020202030204" pitchFamily="34" charset="0"/>
            </a:endParaRPr>
          </a:p>
        </p:txBody>
      </p:sp>
      <p:pic>
        <p:nvPicPr>
          <p:cNvPr id="15" name="Picture 2" descr="190 человечков для презентации на прозрачном фон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63" y="2279363"/>
            <a:ext cx="1391091" cy="1094514"/>
          </a:xfrm>
          <a:prstGeom prst="rect">
            <a:avLst/>
          </a:prstGeom>
          <a:noFill/>
          <a:ln w="12700">
            <a:solidFill>
              <a:srgbClr val="00823B"/>
            </a:solidFill>
          </a:ln>
          <a:extLst>
            <a:ext uri="{909E8E84-426E-40DD-AFC4-6F175D3DCCD1}">
              <a14:hiddenFill xmlns:a14="http://schemas.microsoft.com/office/drawing/2010/main">
                <a:solidFill>
                  <a:srgbClr val="FFFFFF"/>
                </a:solidFill>
              </a14:hiddenFill>
            </a:ext>
          </a:extLst>
        </p:spPr>
      </p:pic>
      <p:pic>
        <p:nvPicPr>
          <p:cNvPr id="1026" name="Picture 2" descr="https://avatars.mds.yandex.net/i?id=67679557df2c8182ff9757c7ca2511a0cac5c9a4-849716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62" y="3494088"/>
            <a:ext cx="1391091" cy="1283710"/>
          </a:xfrm>
          <a:prstGeom prst="rect">
            <a:avLst/>
          </a:prstGeom>
          <a:noFill/>
          <a:ln w="12700">
            <a:solidFill>
              <a:srgbClr val="00823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8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752143" y="4838382"/>
            <a:ext cx="391857" cy="181640"/>
          </a:xfrm>
        </p:spPr>
        <p:txBody>
          <a:bodyPr/>
          <a:lstStyle/>
          <a:p>
            <a:pPr>
              <a:defRPr/>
            </a:pPr>
            <a:r>
              <a:rPr lang="ru-RU" altLang="ru-RU" sz="2000" b="1" dirty="0">
                <a:solidFill>
                  <a:schemeClr val="tx2"/>
                </a:solidFill>
                <a:latin typeface="Arial Narrow" pitchFamily="34" charset="0"/>
              </a:rPr>
              <a:t>7</a:t>
            </a:r>
          </a:p>
        </p:txBody>
      </p:sp>
      <p:sp>
        <p:nvSpPr>
          <p:cNvPr id="65" name="Прямоугольник 64"/>
          <p:cNvSpPr/>
          <p:nvPr/>
        </p:nvSpPr>
        <p:spPr>
          <a:xfrm>
            <a:off x="0" y="160338"/>
            <a:ext cx="9252519" cy="461665"/>
          </a:xfrm>
          <a:prstGeom prst="rect">
            <a:avLst/>
          </a:prstGeom>
        </p:spPr>
        <p:txBody>
          <a:bodyPr wrap="square">
            <a:spAutoFit/>
          </a:bodyPr>
          <a:lstStyle/>
          <a:p>
            <a:pPr algn="ctr"/>
            <a:r>
              <a:rPr lang="ru-RU" sz="2400" b="1" dirty="0">
                <a:solidFill>
                  <a:schemeClr val="tx2">
                    <a:lumMod val="50000"/>
                  </a:schemeClr>
                </a:solidFill>
                <a:latin typeface="Arial Narrow" pitchFamily="34" charset="0"/>
              </a:rPr>
              <a:t>Определение дохода при продаже </a:t>
            </a:r>
            <a:r>
              <a:rPr lang="ru-RU" sz="2400" b="1" dirty="0" smtClean="0">
                <a:solidFill>
                  <a:schemeClr val="tx2">
                    <a:lumMod val="50000"/>
                  </a:schemeClr>
                </a:solidFill>
                <a:latin typeface="Arial Narrow" pitchFamily="34" charset="0"/>
              </a:rPr>
              <a:t>недвижимости и в </a:t>
            </a:r>
            <a:r>
              <a:rPr lang="ru-RU" sz="2400" b="1" dirty="0">
                <a:solidFill>
                  <a:schemeClr val="tx2">
                    <a:lumMod val="50000"/>
                  </a:schemeClr>
                </a:solidFill>
                <a:latin typeface="Arial Narrow" pitchFamily="34" charset="0"/>
              </a:rPr>
              <a:t>порядке дарения</a:t>
            </a:r>
            <a:endParaRPr lang="ru-RU" sz="2400" b="1" dirty="0" smtClean="0">
              <a:solidFill>
                <a:schemeClr val="tx2">
                  <a:lumMod val="50000"/>
                </a:schemeClr>
              </a:solidFill>
              <a:latin typeface="Arial Narrow" pitchFamily="34" charset="0"/>
            </a:endParaRPr>
          </a:p>
        </p:txBody>
      </p:sp>
      <p:sp>
        <p:nvSpPr>
          <p:cNvPr id="2" name="Прямоугольник 1"/>
          <p:cNvSpPr/>
          <p:nvPr/>
        </p:nvSpPr>
        <p:spPr>
          <a:xfrm>
            <a:off x="5387377" y="4062485"/>
            <a:ext cx="2086165" cy="584775"/>
          </a:xfrm>
          <a:prstGeom prst="rect">
            <a:avLst/>
          </a:prstGeom>
        </p:spPr>
        <p:txBody>
          <a:bodyPr wrap="square">
            <a:spAutoFit/>
          </a:bodyPr>
          <a:lstStyle/>
          <a:p>
            <a:r>
              <a:rPr lang="ru-RU" dirty="0" smtClean="0"/>
              <a:t>.</a:t>
            </a:r>
            <a:r>
              <a:rPr lang="ru-RU" dirty="0"/>
              <a:t/>
            </a:r>
            <a:br>
              <a:rPr lang="ru-RU" dirty="0"/>
            </a:br>
            <a:endParaRPr lang="ru-RU" dirty="0"/>
          </a:p>
        </p:txBody>
      </p:sp>
      <p:sp>
        <p:nvSpPr>
          <p:cNvPr id="6" name="AutoShape 2" descr="https://u.9111s.ru/uploads/202002/26/487a1ada2e391470a2542dfd14e55eb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Скругленный прямоугольник 16"/>
          <p:cNvSpPr/>
          <p:nvPr/>
        </p:nvSpPr>
        <p:spPr>
          <a:xfrm>
            <a:off x="392370" y="701898"/>
            <a:ext cx="2671465" cy="859973"/>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just"/>
            <a:r>
              <a:rPr lang="ru-RU" sz="2000" b="1" dirty="0">
                <a:solidFill>
                  <a:schemeClr val="tx2">
                    <a:lumMod val="50000"/>
                  </a:schemeClr>
                </a:solidFill>
                <a:latin typeface="Arial Narrow" panose="020B0606020202030204" pitchFamily="34" charset="0"/>
              </a:rPr>
              <a:t>ДОХОД = </a:t>
            </a:r>
            <a:r>
              <a:rPr lang="ru-RU" sz="2000" b="1" dirty="0" smtClean="0">
                <a:solidFill>
                  <a:schemeClr val="tx2">
                    <a:lumMod val="50000"/>
                  </a:schemeClr>
                </a:solidFill>
                <a:latin typeface="Arial Narrow" panose="020B0606020202030204" pitchFamily="34" charset="0"/>
              </a:rPr>
              <a:t>КС </a:t>
            </a:r>
            <a:r>
              <a:rPr lang="ru-RU" sz="2000" b="1" dirty="0">
                <a:solidFill>
                  <a:schemeClr val="tx2">
                    <a:lumMod val="50000"/>
                  </a:schemeClr>
                </a:solidFill>
                <a:latin typeface="Arial Narrow" panose="020B0606020202030204" pitchFamily="34" charset="0"/>
              </a:rPr>
              <a:t>х 0.7</a:t>
            </a:r>
          </a:p>
        </p:txBody>
      </p:sp>
      <p:sp>
        <p:nvSpPr>
          <p:cNvPr id="16" name="Скругленный прямоугольник 15"/>
          <p:cNvSpPr/>
          <p:nvPr/>
        </p:nvSpPr>
        <p:spPr>
          <a:xfrm>
            <a:off x="3773772" y="735867"/>
            <a:ext cx="1805312" cy="826005"/>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r>
              <a:rPr lang="ru-RU" sz="2000" b="1" dirty="0" smtClean="0">
                <a:solidFill>
                  <a:schemeClr val="tx2">
                    <a:lumMod val="50000"/>
                  </a:schemeClr>
                </a:solidFill>
                <a:latin typeface="Arial Narrow" panose="020B0606020202030204" pitchFamily="34" charset="0"/>
              </a:rPr>
              <a:t>ПРОДАЖА  </a:t>
            </a:r>
            <a:endParaRPr lang="ru-RU" sz="2000" b="1" dirty="0">
              <a:solidFill>
                <a:schemeClr val="tx2">
                  <a:lumMod val="50000"/>
                </a:schemeClr>
              </a:solidFill>
              <a:latin typeface="Arial Narrow" panose="020B0606020202030204" pitchFamily="34" charset="0"/>
            </a:endParaRPr>
          </a:p>
        </p:txBody>
      </p:sp>
      <p:sp>
        <p:nvSpPr>
          <p:cNvPr id="18" name="Скругленный прямоугольник 17"/>
          <p:cNvSpPr/>
          <p:nvPr/>
        </p:nvSpPr>
        <p:spPr>
          <a:xfrm>
            <a:off x="1907704" y="1672846"/>
            <a:ext cx="2088232" cy="456581"/>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ctr"/>
            <a:r>
              <a:rPr lang="ru-RU" sz="2000" b="1" dirty="0" smtClean="0">
                <a:solidFill>
                  <a:schemeClr val="tx2">
                    <a:lumMod val="50000"/>
                  </a:schemeClr>
                </a:solidFill>
                <a:latin typeface="Arial Narrow" panose="020B0606020202030204" pitchFamily="34" charset="0"/>
              </a:rPr>
              <a:t>ДАРЕНИЕ</a:t>
            </a:r>
            <a:endParaRPr lang="ru-RU" sz="2000" b="1" dirty="0">
              <a:solidFill>
                <a:schemeClr val="tx2">
                  <a:lumMod val="50000"/>
                </a:schemeClr>
              </a:solidFill>
              <a:latin typeface="Arial Narrow" panose="020B0606020202030204" pitchFamily="34" charset="0"/>
            </a:endParaRPr>
          </a:p>
        </p:txBody>
      </p:sp>
      <p:sp>
        <p:nvSpPr>
          <p:cNvPr id="19" name="Скругленный прямоугольник 18"/>
          <p:cNvSpPr/>
          <p:nvPr/>
        </p:nvSpPr>
        <p:spPr>
          <a:xfrm>
            <a:off x="5070950" y="1672846"/>
            <a:ext cx="2520280" cy="456581"/>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r>
              <a:rPr lang="ru-RU" sz="2000" b="1" dirty="0">
                <a:solidFill>
                  <a:schemeClr val="tx2">
                    <a:lumMod val="50000"/>
                  </a:schemeClr>
                </a:solidFill>
                <a:latin typeface="Arial Narrow" panose="020B0606020202030204" pitchFamily="34" charset="0"/>
              </a:rPr>
              <a:t>ДОХОД = КС</a:t>
            </a:r>
          </a:p>
        </p:txBody>
      </p:sp>
      <p:sp>
        <p:nvSpPr>
          <p:cNvPr id="20" name="Скругленный прямоугольник 19"/>
          <p:cNvSpPr/>
          <p:nvPr/>
        </p:nvSpPr>
        <p:spPr>
          <a:xfrm>
            <a:off x="6156176" y="721353"/>
            <a:ext cx="2736304" cy="840519"/>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ctr"/>
            <a:endParaRPr lang="ru-RU" sz="1800" b="1" dirty="0" smtClean="0">
              <a:solidFill>
                <a:schemeClr val="tx2">
                  <a:lumMod val="50000"/>
                </a:schemeClr>
              </a:solidFill>
              <a:latin typeface="Arial Narrow" panose="020B0606020202030204" pitchFamily="34" charset="0"/>
            </a:endParaRPr>
          </a:p>
          <a:p>
            <a:pPr marL="360000" lvl="0"/>
            <a:r>
              <a:rPr lang="ru-RU" sz="1800" b="1" dirty="0" smtClean="0">
                <a:solidFill>
                  <a:schemeClr val="tx2">
                    <a:lumMod val="50000"/>
                  </a:schemeClr>
                </a:solidFill>
                <a:latin typeface="Arial Narrow" panose="020B0606020202030204" pitchFamily="34" charset="0"/>
              </a:rPr>
              <a:t>ДОХОД = ЦЕНА </a:t>
            </a:r>
          </a:p>
          <a:p>
            <a:pPr marL="360000" lvl="0"/>
            <a:r>
              <a:rPr lang="ru-RU" b="1" dirty="0" smtClean="0">
                <a:solidFill>
                  <a:schemeClr val="tx2">
                    <a:lumMod val="50000"/>
                  </a:schemeClr>
                </a:solidFill>
                <a:latin typeface="Arial Narrow" panose="020B0606020202030204" pitchFamily="34" charset="0"/>
              </a:rPr>
              <a:t>сделки </a:t>
            </a:r>
            <a:r>
              <a:rPr lang="ru-RU" b="1" dirty="0">
                <a:solidFill>
                  <a:schemeClr val="tx2">
                    <a:lumMod val="50000"/>
                  </a:schemeClr>
                </a:solidFill>
                <a:latin typeface="Arial Narrow" panose="020B0606020202030204" pitchFamily="34" charset="0"/>
              </a:rPr>
              <a:t>по </a:t>
            </a:r>
            <a:r>
              <a:rPr lang="ru-RU" b="1" dirty="0" smtClean="0">
                <a:solidFill>
                  <a:schemeClr val="tx2">
                    <a:lumMod val="50000"/>
                  </a:schemeClr>
                </a:solidFill>
                <a:latin typeface="Arial Narrow" panose="020B0606020202030204" pitchFamily="34" charset="0"/>
              </a:rPr>
              <a:t>договору</a:t>
            </a:r>
          </a:p>
          <a:p>
            <a:pPr marL="360000" lvl="0" algn="just"/>
            <a:r>
              <a:rPr lang="ru-RU" b="1" dirty="0" smtClean="0">
                <a:solidFill>
                  <a:schemeClr val="tx2">
                    <a:lumMod val="50000"/>
                  </a:schemeClr>
                </a:solidFill>
                <a:latin typeface="Arial Narrow" panose="020B0606020202030204" pitchFamily="34" charset="0"/>
              </a:rPr>
              <a:t>(если </a:t>
            </a:r>
            <a:r>
              <a:rPr lang="ru-RU" b="1" dirty="0">
                <a:solidFill>
                  <a:schemeClr val="tx2">
                    <a:lumMod val="50000"/>
                  </a:schemeClr>
                </a:solidFill>
                <a:latin typeface="Arial Narrow" panose="020B0606020202030204" pitchFamily="34" charset="0"/>
              </a:rPr>
              <a:t>выше, чем </a:t>
            </a:r>
            <a:r>
              <a:rPr lang="ru-RU" b="1" dirty="0" smtClean="0">
                <a:solidFill>
                  <a:schemeClr val="tx2">
                    <a:lumMod val="50000"/>
                  </a:schemeClr>
                </a:solidFill>
                <a:latin typeface="Arial Narrow" panose="020B0606020202030204" pitchFamily="34" charset="0"/>
              </a:rPr>
              <a:t>КСх0.7)</a:t>
            </a:r>
          </a:p>
          <a:p>
            <a:pPr marL="360000" lvl="0" algn="ctr"/>
            <a:endParaRPr lang="ru-RU" b="1" dirty="0">
              <a:solidFill>
                <a:schemeClr val="tx2">
                  <a:lumMod val="50000"/>
                </a:schemeClr>
              </a:solidFill>
              <a:latin typeface="Arial Narrow" panose="020B0606020202030204" pitchFamily="34" charset="0"/>
            </a:endParaRPr>
          </a:p>
        </p:txBody>
      </p:sp>
      <p:sp>
        <p:nvSpPr>
          <p:cNvPr id="7" name="Прямоугольник 6"/>
          <p:cNvSpPr/>
          <p:nvPr/>
        </p:nvSpPr>
        <p:spPr>
          <a:xfrm>
            <a:off x="-34114" y="2129427"/>
            <a:ext cx="9252519" cy="646331"/>
          </a:xfrm>
          <a:prstGeom prst="rect">
            <a:avLst/>
          </a:prstGeom>
        </p:spPr>
        <p:txBody>
          <a:bodyPr wrap="square">
            <a:spAutoFit/>
          </a:bodyPr>
          <a:lstStyle/>
          <a:p>
            <a:pPr algn="ctr"/>
            <a:r>
              <a:rPr lang="ru-RU" sz="1800" b="1" dirty="0" smtClean="0">
                <a:solidFill>
                  <a:srgbClr val="C00000"/>
                </a:solidFill>
                <a:latin typeface="+mn-lt"/>
              </a:rPr>
              <a:t>!!! </a:t>
            </a:r>
            <a:r>
              <a:rPr lang="ru-RU" sz="1800" b="1" dirty="0" smtClean="0">
                <a:solidFill>
                  <a:srgbClr val="00823B"/>
                </a:solidFill>
                <a:latin typeface="+mn-lt"/>
              </a:rPr>
              <a:t>Применяется КС на 01 </a:t>
            </a:r>
            <a:r>
              <a:rPr lang="ru-RU" sz="1800" b="1" dirty="0">
                <a:solidFill>
                  <a:srgbClr val="00823B"/>
                </a:solidFill>
                <a:latin typeface="+mn-lt"/>
              </a:rPr>
              <a:t>января года, в котором осуществлена регистрация </a:t>
            </a:r>
            <a:r>
              <a:rPr lang="ru-RU" sz="1800" b="1" dirty="0" smtClean="0">
                <a:solidFill>
                  <a:srgbClr val="00823B"/>
                </a:solidFill>
                <a:latin typeface="+mn-lt"/>
              </a:rPr>
              <a:t>права</a:t>
            </a:r>
            <a:r>
              <a:rPr lang="ru-RU" sz="1800" b="1" dirty="0">
                <a:solidFill>
                  <a:srgbClr val="00823B"/>
                </a:solidFill>
              </a:rPr>
              <a:t> </a:t>
            </a:r>
            <a:r>
              <a:rPr lang="ru-RU" sz="1800" b="1" dirty="0" smtClean="0">
                <a:solidFill>
                  <a:srgbClr val="C00000"/>
                </a:solidFill>
              </a:rPr>
              <a:t>!!!</a:t>
            </a:r>
            <a:r>
              <a:rPr lang="ru-RU" sz="1800" dirty="0" smtClean="0">
                <a:solidFill>
                  <a:srgbClr val="C00000"/>
                </a:solidFill>
                <a:latin typeface="+mn-lt"/>
              </a:rPr>
              <a:t> </a:t>
            </a:r>
            <a:r>
              <a:rPr lang="ru-RU" sz="1800" b="1" dirty="0" smtClean="0">
                <a:solidFill>
                  <a:srgbClr val="00823B"/>
                </a:solidFill>
                <a:latin typeface="+mn-lt"/>
              </a:rPr>
              <a:t>собственности </a:t>
            </a:r>
            <a:r>
              <a:rPr lang="ru-RU" sz="1800" b="1" dirty="0">
                <a:solidFill>
                  <a:srgbClr val="00823B"/>
                </a:solidFill>
                <a:latin typeface="+mn-lt"/>
              </a:rPr>
              <a:t>или на </a:t>
            </a:r>
            <a:r>
              <a:rPr lang="ru-RU" sz="1800" b="1" dirty="0" smtClean="0">
                <a:solidFill>
                  <a:srgbClr val="00823B"/>
                </a:solidFill>
                <a:latin typeface="+mn-lt"/>
              </a:rPr>
              <a:t>дату </a:t>
            </a:r>
            <a:r>
              <a:rPr lang="ru-RU" sz="1800" b="1" dirty="0">
                <a:solidFill>
                  <a:srgbClr val="00823B"/>
                </a:solidFill>
                <a:latin typeface="+mn-lt"/>
              </a:rPr>
              <a:t>постановки ОН на </a:t>
            </a:r>
            <a:r>
              <a:rPr lang="ru-RU" sz="1800" b="1" dirty="0" smtClean="0">
                <a:solidFill>
                  <a:srgbClr val="00823B"/>
                </a:solidFill>
                <a:latin typeface="+mn-lt"/>
              </a:rPr>
              <a:t>государственный </a:t>
            </a:r>
            <a:r>
              <a:rPr lang="ru-RU" sz="1800" b="1" dirty="0">
                <a:solidFill>
                  <a:srgbClr val="00823B"/>
                </a:solidFill>
                <a:latin typeface="+mn-lt"/>
              </a:rPr>
              <a:t>кадастровый учёт</a:t>
            </a:r>
          </a:p>
        </p:txBody>
      </p:sp>
      <p:sp>
        <p:nvSpPr>
          <p:cNvPr id="21" name="Скругленный прямоугольник 20"/>
          <p:cNvSpPr/>
          <p:nvPr/>
        </p:nvSpPr>
        <p:spPr>
          <a:xfrm>
            <a:off x="4817501" y="3739990"/>
            <a:ext cx="4032449" cy="1047896"/>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r>
              <a:rPr lang="ru-RU" b="1" dirty="0" smtClean="0">
                <a:solidFill>
                  <a:schemeClr val="tx2">
                    <a:lumMod val="50000"/>
                  </a:schemeClr>
                </a:solidFill>
                <a:latin typeface="Arial Narrow" panose="020B0606020202030204" pitchFamily="34" charset="0"/>
              </a:rPr>
              <a:t>   Ст</a:t>
            </a:r>
            <a:r>
              <a:rPr lang="ru-RU" b="1" dirty="0">
                <a:solidFill>
                  <a:schemeClr val="tx2">
                    <a:lumMod val="50000"/>
                  </a:schemeClr>
                </a:solidFill>
                <a:latin typeface="Arial Narrow" panose="020B0606020202030204" pitchFamily="34" charset="0"/>
              </a:rPr>
              <a:t>. 122 НК РФ:</a:t>
            </a:r>
          </a:p>
          <a:p>
            <a:pPr marL="360000" lvl="0"/>
            <a:r>
              <a:rPr lang="ru-RU" b="1" dirty="0" smtClean="0">
                <a:solidFill>
                  <a:schemeClr val="tx2">
                    <a:lumMod val="50000"/>
                  </a:schemeClr>
                </a:solidFill>
                <a:latin typeface="Arial Narrow" panose="020B0606020202030204" pitchFamily="34" charset="0"/>
              </a:rPr>
              <a:t>   20</a:t>
            </a:r>
            <a:r>
              <a:rPr lang="ru-RU" b="1" dirty="0">
                <a:solidFill>
                  <a:schemeClr val="tx2">
                    <a:lumMod val="50000"/>
                  </a:schemeClr>
                </a:solidFill>
                <a:latin typeface="Arial Narrow" panose="020B0606020202030204" pitchFamily="34" charset="0"/>
              </a:rPr>
              <a:t>% от суммы </a:t>
            </a:r>
            <a:endParaRPr lang="ru-RU" b="1" dirty="0" smtClean="0">
              <a:solidFill>
                <a:schemeClr val="tx2">
                  <a:lumMod val="50000"/>
                </a:schemeClr>
              </a:solidFill>
              <a:latin typeface="Arial Narrow" panose="020B0606020202030204" pitchFamily="34" charset="0"/>
            </a:endParaRPr>
          </a:p>
          <a:p>
            <a:pPr marL="360000" lvl="0"/>
            <a:r>
              <a:rPr lang="ru-RU" b="1" dirty="0" smtClean="0">
                <a:solidFill>
                  <a:schemeClr val="tx2">
                    <a:lumMod val="50000"/>
                  </a:schemeClr>
                </a:solidFill>
                <a:latin typeface="Arial Narrow" panose="020B0606020202030204" pitchFamily="34" charset="0"/>
              </a:rPr>
              <a:t>   неуплаченного </a:t>
            </a:r>
            <a:endParaRPr lang="ru-RU" b="1" dirty="0">
              <a:solidFill>
                <a:schemeClr val="tx2">
                  <a:lumMod val="50000"/>
                </a:schemeClr>
              </a:solidFill>
              <a:latin typeface="Arial Narrow" panose="020B0606020202030204" pitchFamily="34" charset="0"/>
            </a:endParaRPr>
          </a:p>
          <a:p>
            <a:pPr marL="360000" lvl="0"/>
            <a:r>
              <a:rPr lang="ru-RU" b="1" dirty="0" smtClean="0">
                <a:solidFill>
                  <a:schemeClr val="tx2">
                    <a:lumMod val="50000"/>
                  </a:schemeClr>
                </a:solidFill>
                <a:latin typeface="Arial Narrow" panose="020B0606020202030204" pitchFamily="34" charset="0"/>
              </a:rPr>
              <a:t>   налога   </a:t>
            </a:r>
            <a:endParaRPr lang="ru-RU" b="1" dirty="0">
              <a:solidFill>
                <a:schemeClr val="tx2">
                  <a:lumMod val="50000"/>
                </a:schemeClr>
              </a:solidFill>
              <a:latin typeface="Arial Narrow" panose="020B0606020202030204" pitchFamily="34" charset="0"/>
            </a:endParaRPr>
          </a:p>
        </p:txBody>
      </p:sp>
      <p:sp>
        <p:nvSpPr>
          <p:cNvPr id="22" name="Скругленный прямоугольник 21"/>
          <p:cNvSpPr/>
          <p:nvPr/>
        </p:nvSpPr>
        <p:spPr>
          <a:xfrm>
            <a:off x="454159" y="3730818"/>
            <a:ext cx="3751585" cy="1066241"/>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ctr"/>
            <a:r>
              <a:rPr lang="ru-RU" b="1" dirty="0">
                <a:solidFill>
                  <a:schemeClr val="tx2">
                    <a:lumMod val="50000"/>
                  </a:schemeClr>
                </a:solidFill>
                <a:latin typeface="Arial Narrow" panose="020B0606020202030204" pitchFamily="34" charset="0"/>
              </a:rPr>
              <a:t>Ст. 119 НК РФ: 5% от суммы налога </a:t>
            </a:r>
          </a:p>
          <a:p>
            <a:pPr marL="360000" lvl="0" algn="ctr"/>
            <a:r>
              <a:rPr lang="ru-RU" b="1" dirty="0">
                <a:solidFill>
                  <a:schemeClr val="tx2">
                    <a:lumMod val="50000"/>
                  </a:schemeClr>
                </a:solidFill>
                <a:latin typeface="Arial Narrow" panose="020B0606020202030204" pitchFamily="34" charset="0"/>
              </a:rPr>
              <a:t>за каждый месяц просрочки </a:t>
            </a:r>
          </a:p>
          <a:p>
            <a:pPr marL="360000" lvl="0" algn="ctr"/>
            <a:r>
              <a:rPr lang="ru-RU" b="1" dirty="0">
                <a:solidFill>
                  <a:schemeClr val="tx2">
                    <a:lumMod val="50000"/>
                  </a:schemeClr>
                </a:solidFill>
                <a:latin typeface="Arial Narrow" panose="020B0606020202030204" pitchFamily="34" charset="0"/>
              </a:rPr>
              <a:t>представления декларации</a:t>
            </a:r>
          </a:p>
          <a:p>
            <a:pPr marL="360000" lvl="0" algn="ctr"/>
            <a:r>
              <a:rPr lang="ru-RU" b="1" dirty="0">
                <a:solidFill>
                  <a:schemeClr val="tx2">
                    <a:lumMod val="50000"/>
                  </a:schemeClr>
                </a:solidFill>
                <a:latin typeface="Arial Narrow" panose="020B0606020202030204" pitchFamily="34" charset="0"/>
              </a:rPr>
              <a:t>(не более 30</a:t>
            </a:r>
            <a:r>
              <a:rPr lang="ru-RU" b="1" dirty="0" smtClean="0">
                <a:solidFill>
                  <a:schemeClr val="tx2">
                    <a:lumMod val="50000"/>
                  </a:schemeClr>
                </a:solidFill>
                <a:latin typeface="Arial Narrow" panose="020B0606020202030204" pitchFamily="34" charset="0"/>
              </a:rPr>
              <a:t>%), не менее 1 тыс. руб</a:t>
            </a:r>
            <a:r>
              <a:rPr lang="ru-RU" sz="1200" b="1" dirty="0" smtClean="0">
                <a:solidFill>
                  <a:schemeClr val="tx2">
                    <a:lumMod val="50000"/>
                  </a:schemeClr>
                </a:solidFill>
                <a:latin typeface="Arial Narrow" panose="020B0606020202030204" pitchFamily="34" charset="0"/>
              </a:rPr>
              <a:t>.</a:t>
            </a:r>
            <a:endParaRPr lang="ru-RU" sz="1200" b="1" dirty="0">
              <a:solidFill>
                <a:schemeClr val="tx2">
                  <a:lumMod val="50000"/>
                </a:schemeClr>
              </a:solidFill>
              <a:latin typeface="Arial Narrow" panose="020B0606020202030204" pitchFamily="34" charset="0"/>
            </a:endParaRPr>
          </a:p>
        </p:txBody>
      </p:sp>
      <p:sp>
        <p:nvSpPr>
          <p:cNvPr id="26" name="Скругленный прямоугольник 25"/>
          <p:cNvSpPr/>
          <p:nvPr/>
        </p:nvSpPr>
        <p:spPr>
          <a:xfrm>
            <a:off x="445747" y="2775758"/>
            <a:ext cx="8432106" cy="802181"/>
          </a:xfrm>
          <a:prstGeom prst="roundRect">
            <a:avLst/>
          </a:prstGeom>
          <a:noFill/>
          <a:ln w="1905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algn="ctr"/>
            <a:r>
              <a:rPr lang="ru-RU" b="1" dirty="0">
                <a:solidFill>
                  <a:schemeClr val="tx2">
                    <a:lumMod val="50000"/>
                  </a:schemeClr>
                </a:solidFill>
              </a:rPr>
              <a:t>Если декларация </a:t>
            </a:r>
            <a:r>
              <a:rPr lang="ru-RU" b="1" dirty="0" smtClean="0">
                <a:solidFill>
                  <a:srgbClr val="C00000"/>
                </a:solidFill>
              </a:rPr>
              <a:t>НЕ</a:t>
            </a:r>
            <a:r>
              <a:rPr lang="ru-RU" b="1" dirty="0" smtClean="0">
                <a:solidFill>
                  <a:schemeClr val="tx2">
                    <a:lumMod val="50000"/>
                  </a:schemeClr>
                </a:solidFill>
              </a:rPr>
              <a:t> </a:t>
            </a:r>
            <a:r>
              <a:rPr lang="ru-RU" b="1" dirty="0">
                <a:solidFill>
                  <a:schemeClr val="tx2">
                    <a:lumMod val="50000"/>
                  </a:schemeClr>
                </a:solidFill>
              </a:rPr>
              <a:t>представлена при наличии обязанности, то налоговыми органами </a:t>
            </a:r>
          </a:p>
          <a:p>
            <a:pPr marL="360000" lvl="0" algn="ctr"/>
            <a:r>
              <a:rPr lang="ru-RU" b="1" dirty="0">
                <a:solidFill>
                  <a:schemeClr val="tx2">
                    <a:lumMod val="50000"/>
                  </a:schemeClr>
                </a:solidFill>
              </a:rPr>
              <a:t>проводится КНП расчета (п.1.2 ст. 88 НК РФ), при которой начисляется налог и </a:t>
            </a:r>
            <a:r>
              <a:rPr lang="ru-RU" b="1" dirty="0" smtClean="0">
                <a:solidFill>
                  <a:schemeClr val="tx2">
                    <a:lumMod val="50000"/>
                  </a:schemeClr>
                </a:solidFill>
              </a:rPr>
              <a:t>применяется </a:t>
            </a:r>
            <a:r>
              <a:rPr lang="ru-RU" b="1" dirty="0" smtClean="0">
                <a:solidFill>
                  <a:srgbClr val="C00000"/>
                </a:solidFill>
              </a:rPr>
              <a:t>ШТРАФ</a:t>
            </a:r>
            <a:endParaRPr lang="ru-RU" b="1" dirty="0">
              <a:solidFill>
                <a:srgbClr val="C00000"/>
              </a:solidFill>
            </a:endParaRPr>
          </a:p>
        </p:txBody>
      </p:sp>
      <p:sp>
        <p:nvSpPr>
          <p:cNvPr id="25" name="Стрелка вправо 24"/>
          <p:cNvSpPr/>
          <p:nvPr/>
        </p:nvSpPr>
        <p:spPr>
          <a:xfrm>
            <a:off x="4394336" y="1724861"/>
            <a:ext cx="288032" cy="333751"/>
          </a:xfrm>
          <a:prstGeom prst="rightArrow">
            <a:avLst/>
          </a:prstGeom>
          <a:no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30"/>
          <p:cNvSpPr/>
          <p:nvPr/>
        </p:nvSpPr>
        <p:spPr>
          <a:xfrm>
            <a:off x="5727184" y="871367"/>
            <a:ext cx="288032" cy="333751"/>
          </a:xfrm>
          <a:prstGeom prst="rightArrow">
            <a:avLst/>
          </a:prstGeom>
          <a:no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3277872" y="871367"/>
            <a:ext cx="315344" cy="338936"/>
          </a:xfrm>
          <a:prstGeom prst="leftArrow">
            <a:avLst/>
          </a:prstGeom>
          <a:solidFill>
            <a:schemeClr val="bg1"/>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люс 27"/>
          <p:cNvSpPr/>
          <p:nvPr/>
        </p:nvSpPr>
        <p:spPr>
          <a:xfrm>
            <a:off x="4382046" y="4127909"/>
            <a:ext cx="312611" cy="272058"/>
          </a:xfrm>
          <a:prstGeom prst="mathPlus">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599" y="3507855"/>
            <a:ext cx="120188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801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8</a:t>
            </a:r>
            <a:endParaRPr lang="ru-RU" altLang="ru-RU" sz="2000" b="1" dirty="0">
              <a:solidFill>
                <a:schemeClr val="tx2"/>
              </a:solidFill>
              <a:latin typeface="Arial Narrow" pitchFamily="34" charset="0"/>
            </a:endParaRPr>
          </a:p>
        </p:txBody>
      </p:sp>
      <p:sp>
        <p:nvSpPr>
          <p:cNvPr id="65" name="Прямоугольник 64"/>
          <p:cNvSpPr/>
          <p:nvPr/>
        </p:nvSpPr>
        <p:spPr>
          <a:xfrm>
            <a:off x="468138" y="483521"/>
            <a:ext cx="8352339" cy="1200329"/>
          </a:xfrm>
          <a:prstGeom prst="rect">
            <a:avLst/>
          </a:prstGeom>
        </p:spPr>
        <p:txBody>
          <a:bodyPr wrap="square">
            <a:spAutoFit/>
          </a:bodyPr>
          <a:lstStyle/>
          <a:p>
            <a:r>
              <a:rPr lang="ru-RU" sz="3200" b="1" dirty="0" smtClean="0">
                <a:solidFill>
                  <a:srgbClr val="00823B"/>
                </a:solidFill>
                <a:latin typeface="Arial Narrow" pitchFamily="34" charset="0"/>
                <a:cs typeface="Times New Roman" panose="02020603050405020304" pitchFamily="18" charset="0"/>
              </a:rPr>
              <a:t>Вопрос ? </a:t>
            </a:r>
            <a:r>
              <a:rPr lang="ru-RU" sz="2000" b="1" i="1" dirty="0" smtClean="0">
                <a:solidFill>
                  <a:schemeClr val="tx2">
                    <a:lumMod val="50000"/>
                  </a:schemeClr>
                </a:solidFill>
                <a:latin typeface="Arial Narrow" pitchFamily="34" charset="0"/>
                <a:cs typeface="Times New Roman" panose="02020603050405020304" pitchFamily="18" charset="0"/>
              </a:rPr>
              <a:t>Гражданин приобрел жилой дом в 2008 году, но право собственности на него оформил в 2022 году. Обязан ли он декларировать доход от продажи объекта, если сделка совершена в 2024 году? </a:t>
            </a:r>
          </a:p>
        </p:txBody>
      </p:sp>
      <p:sp>
        <p:nvSpPr>
          <p:cNvPr id="15" name="Скругленный прямоугольник 4"/>
          <p:cNvSpPr/>
          <p:nvPr/>
        </p:nvSpPr>
        <p:spPr>
          <a:xfrm>
            <a:off x="593212" y="2279366"/>
            <a:ext cx="7704856" cy="21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just" defTabSz="889000">
              <a:spcAft>
                <a:spcPts val="0"/>
              </a:spcAft>
            </a:pPr>
            <a:endParaRPr lang="ru-RU" sz="3200" b="1" dirty="0" smtClean="0">
              <a:solidFill>
                <a:srgbClr val="00823B"/>
              </a:solidFill>
              <a:latin typeface="Arial Narrow" pitchFamily="34" charset="0"/>
              <a:cs typeface="Times New Roman" panose="02020603050405020304" pitchFamily="18" charset="0"/>
            </a:endParaRPr>
          </a:p>
          <a:p>
            <a:pPr lvl="0" algn="just" defTabSz="889000">
              <a:spcAft>
                <a:spcPts val="0"/>
              </a:spcAft>
            </a:pPr>
            <a:endParaRPr lang="ru-RU" sz="3200" b="1" dirty="0" smtClean="0">
              <a:solidFill>
                <a:srgbClr val="00823B"/>
              </a:solidFill>
              <a:latin typeface="Arial Narrow" pitchFamily="34" charset="0"/>
              <a:cs typeface="Times New Roman" panose="02020603050405020304" pitchFamily="18" charset="0"/>
            </a:endParaRPr>
          </a:p>
          <a:p>
            <a:pPr lvl="0" algn="just" defTabSz="889000">
              <a:spcAft>
                <a:spcPts val="0"/>
              </a:spcAft>
            </a:pPr>
            <a:endParaRPr lang="ru-RU" sz="3200" b="1" dirty="0">
              <a:solidFill>
                <a:srgbClr val="00823B"/>
              </a:solidFill>
              <a:latin typeface="Arial Narrow" pitchFamily="34" charset="0"/>
              <a:cs typeface="Times New Roman" panose="02020603050405020304" pitchFamily="18" charset="0"/>
            </a:endParaRPr>
          </a:p>
          <a:p>
            <a:pPr lvl="0" algn="just" defTabSz="889000">
              <a:spcAft>
                <a:spcPts val="0"/>
              </a:spcAft>
            </a:pPr>
            <a:r>
              <a:rPr lang="ru-RU" sz="3200" b="1" dirty="0" smtClean="0">
                <a:solidFill>
                  <a:srgbClr val="00823B"/>
                </a:solidFill>
                <a:latin typeface="Arial Narrow" pitchFamily="34" charset="0"/>
                <a:cs typeface="Times New Roman" panose="02020603050405020304" pitchFamily="18" charset="0"/>
              </a:rPr>
              <a:t>Ответ ! </a:t>
            </a:r>
            <a:r>
              <a:rPr lang="ru-RU" sz="2000" b="1" dirty="0">
                <a:solidFill>
                  <a:schemeClr val="tx2"/>
                </a:solidFill>
                <a:latin typeface="Arial Narrow" pitchFamily="34" charset="0"/>
                <a:cs typeface="Times New Roman" panose="02020603050405020304" pitchFamily="18" charset="0"/>
              </a:rPr>
              <a:t>По общему правилу </a:t>
            </a:r>
            <a:r>
              <a:rPr lang="ru-RU" sz="2000" b="1" dirty="0" smtClean="0">
                <a:solidFill>
                  <a:schemeClr val="tx2"/>
                </a:solidFill>
                <a:latin typeface="Arial Narrow" pitchFamily="34" charset="0"/>
                <a:cs typeface="Times New Roman" panose="02020603050405020304" pitchFamily="18" charset="0"/>
              </a:rPr>
              <a:t>минимальный </a:t>
            </a:r>
            <a:r>
              <a:rPr lang="ru-RU" sz="2000" b="1" dirty="0">
                <a:solidFill>
                  <a:schemeClr val="tx2"/>
                </a:solidFill>
                <a:latin typeface="Arial Narrow" pitchFamily="34" charset="0"/>
                <a:cs typeface="Times New Roman" panose="02020603050405020304" pitchFamily="18" charset="0"/>
              </a:rPr>
              <a:t>срок владения </a:t>
            </a:r>
            <a:r>
              <a:rPr lang="ru-RU" sz="2000" b="1" dirty="0" smtClean="0">
                <a:solidFill>
                  <a:schemeClr val="tx2"/>
                </a:solidFill>
                <a:latin typeface="Arial Narrow" pitchFamily="34" charset="0"/>
                <a:cs typeface="Times New Roman" panose="02020603050405020304" pitchFamily="18" charset="0"/>
              </a:rPr>
              <a:t>недвижимостью </a:t>
            </a:r>
            <a:r>
              <a:rPr lang="ru-RU" sz="2000" b="1" dirty="0">
                <a:solidFill>
                  <a:schemeClr val="tx2"/>
                </a:solidFill>
                <a:latin typeface="Arial Narrow" pitchFamily="34" charset="0"/>
                <a:cs typeface="Times New Roman" panose="02020603050405020304" pitchFamily="18" charset="0"/>
              </a:rPr>
              <a:t>согласно </a:t>
            </a:r>
            <a:r>
              <a:rPr lang="ru-RU" sz="2000" b="1" dirty="0" smtClean="0">
                <a:solidFill>
                  <a:schemeClr val="tx2"/>
                </a:solidFill>
                <a:latin typeface="Arial Narrow" pitchFamily="34" charset="0"/>
                <a:cs typeface="Times New Roman" panose="02020603050405020304" pitchFamily="18" charset="0"/>
              </a:rPr>
              <a:t>п.3 и п.4 ст. </a:t>
            </a:r>
            <a:r>
              <a:rPr lang="ru-RU" sz="2000" b="1" dirty="0">
                <a:solidFill>
                  <a:schemeClr val="tx2"/>
                </a:solidFill>
                <a:latin typeface="Arial Narrow" pitchFamily="34" charset="0"/>
                <a:cs typeface="Times New Roman" panose="02020603050405020304" pitchFamily="18" charset="0"/>
              </a:rPr>
              <a:t>217 НК РФ 5 лет, </a:t>
            </a:r>
            <a:r>
              <a:rPr lang="ru-RU" sz="2000" b="1" dirty="0" smtClean="0">
                <a:solidFill>
                  <a:schemeClr val="tx2"/>
                </a:solidFill>
                <a:latin typeface="Arial Narrow" pitchFamily="34" charset="0"/>
                <a:cs typeface="Times New Roman" panose="02020603050405020304" pitchFamily="18" charset="0"/>
              </a:rPr>
              <a:t>однако </a:t>
            </a:r>
            <a:r>
              <a:rPr lang="ru-RU" sz="2000" b="1" dirty="0">
                <a:solidFill>
                  <a:schemeClr val="tx2"/>
                </a:solidFill>
                <a:latin typeface="Arial Narrow" pitchFamily="34" charset="0"/>
                <a:cs typeface="Times New Roman" panose="02020603050405020304" pitchFamily="18" charset="0"/>
              </a:rPr>
              <a:t>для города Севастополя </a:t>
            </a:r>
            <a:r>
              <a:rPr lang="ru-RU" sz="2000" b="1" dirty="0" smtClean="0">
                <a:solidFill>
                  <a:schemeClr val="tx2"/>
                </a:solidFill>
                <a:latin typeface="Arial Narrow" pitchFamily="34" charset="0"/>
                <a:cs typeface="Times New Roman" panose="02020603050405020304" pitchFamily="18" charset="0"/>
              </a:rPr>
              <a:t>срок </a:t>
            </a:r>
            <a:r>
              <a:rPr lang="ru-RU" sz="2000" b="1" dirty="0">
                <a:solidFill>
                  <a:schemeClr val="tx2"/>
                </a:solidFill>
                <a:latin typeface="Arial Narrow" pitchFamily="34" charset="0"/>
                <a:cs typeface="Times New Roman" panose="02020603050405020304" pitchFamily="18" charset="0"/>
              </a:rPr>
              <a:t>владения </a:t>
            </a:r>
            <a:r>
              <a:rPr lang="ru-RU" sz="2000" b="1" dirty="0" smtClean="0">
                <a:solidFill>
                  <a:schemeClr val="tx2"/>
                </a:solidFill>
                <a:latin typeface="Arial Narrow" pitchFamily="34" charset="0"/>
                <a:cs typeface="Times New Roman" panose="02020603050405020304" pitchFamily="18" charset="0"/>
              </a:rPr>
              <a:t>согласно региональному закону от 17.11.2020 №610-ЗС сокращен </a:t>
            </a:r>
            <a:r>
              <a:rPr lang="ru-RU" sz="2000" b="1" dirty="0">
                <a:solidFill>
                  <a:schemeClr val="tx2"/>
                </a:solidFill>
                <a:latin typeface="Arial Narrow" pitchFamily="34" charset="0"/>
                <a:cs typeface="Times New Roman" panose="02020603050405020304" pitchFamily="18" charset="0"/>
              </a:rPr>
              <a:t>до 3-х </a:t>
            </a:r>
            <a:r>
              <a:rPr lang="ru-RU" sz="2000" b="1" dirty="0" smtClean="0">
                <a:solidFill>
                  <a:schemeClr val="tx2"/>
                </a:solidFill>
                <a:latin typeface="Arial Narrow" pitchFamily="34" charset="0"/>
                <a:cs typeface="Times New Roman" panose="02020603050405020304" pitchFamily="18" charset="0"/>
              </a:rPr>
              <a:t>лет и распространяется только на объекты, зарегистрированные на территории города Севастополя и в отношении граждан, состоящих на учете на дату сделки купли-продажи имущества в городе Севастополе. Соответственно, так как срок владения от даты регистрации до даты продажи менее 3-х лет, то гражданин обязан декларировать доход от продажи такого объекта имущества по итогам 2024 года.</a:t>
            </a:r>
            <a:endParaRPr lang="ru-RU" sz="2800" b="1" i="0" kern="1200" baseline="0" dirty="0">
              <a:solidFill>
                <a:schemeClr val="tx2"/>
              </a:solidFill>
              <a:latin typeface="Arial Narrow" pitchFamily="34" charset="0"/>
              <a:cs typeface="Times New Roman" panose="02020603050405020304" pitchFamily="18" charset="0"/>
            </a:endParaRPr>
          </a:p>
          <a:p>
            <a:pPr lvl="0" algn="just" defTabSz="889000">
              <a:spcBef>
                <a:spcPct val="0"/>
              </a:spcBef>
              <a:spcAft>
                <a:spcPts val="0"/>
              </a:spcAft>
            </a:pP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rgbClr val="C00000"/>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Tree>
    <p:extLst>
      <p:ext uri="{BB962C8B-B14F-4D97-AF65-F5344CB8AC3E}">
        <p14:creationId xmlns:p14="http://schemas.microsoft.com/office/powerpoint/2010/main" val="239294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r>
              <a:rPr lang="ru-RU" altLang="ru-RU" sz="2000" b="1" dirty="0" smtClean="0">
                <a:solidFill>
                  <a:schemeClr val="tx2"/>
                </a:solidFill>
                <a:latin typeface="Arial Narrow" pitchFamily="34" charset="0"/>
              </a:rPr>
              <a:t>9</a:t>
            </a:r>
            <a:endParaRPr lang="ru-RU" altLang="ru-RU" sz="2000" b="1" dirty="0">
              <a:solidFill>
                <a:schemeClr val="tx2"/>
              </a:solidFill>
              <a:latin typeface="Arial Narrow" pitchFamily="34" charset="0"/>
            </a:endParaRPr>
          </a:p>
        </p:txBody>
      </p:sp>
      <p:sp>
        <p:nvSpPr>
          <p:cNvPr id="65" name="Прямоугольник 64"/>
          <p:cNvSpPr/>
          <p:nvPr/>
        </p:nvSpPr>
        <p:spPr>
          <a:xfrm>
            <a:off x="595670" y="413603"/>
            <a:ext cx="8080786" cy="4985980"/>
          </a:xfrm>
          <a:prstGeom prst="rect">
            <a:avLst/>
          </a:prstGeom>
        </p:spPr>
        <p:txBody>
          <a:bodyPr wrap="square">
            <a:spAutoFit/>
          </a:bodyPr>
          <a:lstStyle/>
          <a:p>
            <a:r>
              <a:rPr lang="ru-RU" sz="3200" b="1" dirty="0" smtClean="0">
                <a:solidFill>
                  <a:srgbClr val="00823B"/>
                </a:solidFill>
                <a:latin typeface="Arial Narrow" pitchFamily="34" charset="0"/>
                <a:cs typeface="Times New Roman" panose="02020603050405020304" pitchFamily="18" charset="0"/>
              </a:rPr>
              <a:t>Вопрос ? </a:t>
            </a:r>
            <a:r>
              <a:rPr lang="ru-RU" sz="2000" b="1" i="1" dirty="0">
                <a:solidFill>
                  <a:schemeClr val="tx2">
                    <a:lumMod val="50000"/>
                  </a:schemeClr>
                </a:solidFill>
                <a:latin typeface="Arial Narrow" pitchFamily="34" charset="0"/>
              </a:rPr>
              <a:t>Гражданин на дату совершения сделки купли - продажи имущества, например, квартиры зарегистрирован, прописан в городе Москва, а проданная квартира находится в городе Севастополе, распространяются ли на данную сделку положения регионального закона №610-ЗС по сроку владения 3 года</a:t>
            </a:r>
            <a:r>
              <a:rPr lang="ru-RU" sz="2000" b="1" i="1" dirty="0" smtClean="0">
                <a:solidFill>
                  <a:schemeClr val="tx2">
                    <a:lumMod val="50000"/>
                  </a:schemeClr>
                </a:solidFill>
                <a:latin typeface="Arial Narrow" pitchFamily="34" charset="0"/>
              </a:rPr>
              <a:t>.</a:t>
            </a:r>
          </a:p>
          <a:p>
            <a:endParaRPr lang="ru-RU" sz="1400" b="1" i="1" dirty="0" smtClean="0">
              <a:solidFill>
                <a:schemeClr val="tx2">
                  <a:lumMod val="50000"/>
                </a:schemeClr>
              </a:solidFill>
              <a:latin typeface="Arial Narrow" pitchFamily="34" charset="0"/>
            </a:endParaRPr>
          </a:p>
          <a:p>
            <a:pPr lvl="0" algn="just"/>
            <a:r>
              <a:rPr lang="ru-RU" sz="3200" b="1" dirty="0" smtClean="0">
                <a:solidFill>
                  <a:srgbClr val="00823B"/>
                </a:solidFill>
                <a:latin typeface="Arial Narrow" pitchFamily="34" charset="0"/>
                <a:cs typeface="Times New Roman" panose="02020603050405020304" pitchFamily="18" charset="0"/>
              </a:rPr>
              <a:t>Ответ </a:t>
            </a:r>
            <a:r>
              <a:rPr lang="ru-RU" sz="3200" b="1" dirty="0">
                <a:solidFill>
                  <a:srgbClr val="00823B"/>
                </a:solidFill>
                <a:latin typeface="Arial Narrow" pitchFamily="34" charset="0"/>
                <a:cs typeface="Times New Roman" panose="02020603050405020304" pitchFamily="18" charset="0"/>
              </a:rPr>
              <a:t>!</a:t>
            </a:r>
            <a:r>
              <a:rPr lang="ru-RU" sz="2000" b="1" dirty="0">
                <a:solidFill>
                  <a:srgbClr val="00823B"/>
                </a:solidFill>
                <a:latin typeface="Arial Narrow" pitchFamily="34" charset="0"/>
                <a:cs typeface="Times New Roman" panose="02020603050405020304" pitchFamily="18" charset="0"/>
              </a:rPr>
              <a:t> </a:t>
            </a:r>
            <a:r>
              <a:rPr lang="ru-RU" sz="2000" b="1" dirty="0">
                <a:solidFill>
                  <a:schemeClr val="tx2"/>
                </a:solidFill>
                <a:latin typeface="Arial Narrow" pitchFamily="34" charset="0"/>
              </a:rPr>
              <a:t>Закон субъекта РФ применяется, если плательщик НДФЛ в отношении доходов от </a:t>
            </a:r>
            <a:r>
              <a:rPr lang="ru-RU" sz="2000" b="1" dirty="0" smtClean="0">
                <a:solidFill>
                  <a:schemeClr val="tx2"/>
                </a:solidFill>
                <a:latin typeface="Arial Narrow" pitchFamily="34" charset="0"/>
              </a:rPr>
              <a:t>продажи объекта недвижимости состоял </a:t>
            </a:r>
            <a:r>
              <a:rPr lang="ru-RU" sz="2000" b="1" dirty="0">
                <a:solidFill>
                  <a:schemeClr val="tx2"/>
                </a:solidFill>
                <a:latin typeface="Arial Narrow" pitchFamily="34" charset="0"/>
              </a:rPr>
              <a:t>на налоговом учете по месту жительства в данном субъекте РФ на момент </a:t>
            </a:r>
            <a:r>
              <a:rPr lang="ru-RU" sz="2000" b="1" dirty="0" smtClean="0">
                <a:solidFill>
                  <a:schemeClr val="tx2"/>
                </a:solidFill>
                <a:latin typeface="Arial Narrow" pitchFamily="34" charset="0"/>
              </a:rPr>
              <a:t>государственной </a:t>
            </a:r>
            <a:r>
              <a:rPr lang="ru-RU" sz="2000" b="1" dirty="0">
                <a:solidFill>
                  <a:schemeClr val="tx2"/>
                </a:solidFill>
                <a:latin typeface="Arial Narrow" pitchFamily="34" charset="0"/>
              </a:rPr>
              <a:t>регистрации перехода права собственности от </a:t>
            </a:r>
            <a:r>
              <a:rPr lang="ru-RU" sz="2000" b="1" dirty="0" smtClean="0">
                <a:solidFill>
                  <a:schemeClr val="tx2"/>
                </a:solidFill>
                <a:latin typeface="Arial Narrow" pitchFamily="34" charset="0"/>
              </a:rPr>
              <a:t>налогоплательщика </a:t>
            </a:r>
            <a:r>
              <a:rPr lang="ru-RU" sz="2000" b="1" dirty="0">
                <a:solidFill>
                  <a:schemeClr val="tx2"/>
                </a:solidFill>
                <a:latin typeface="Arial Narrow" pitchFamily="34" charset="0"/>
              </a:rPr>
              <a:t>к покупателю на проданный объект, соответственно в ситуации, когда гражданин на дату совершения сделки был зарегистрирован в г. Москва, положения </a:t>
            </a:r>
            <a:r>
              <a:rPr lang="ru-RU" sz="2000" b="1" dirty="0" smtClean="0">
                <a:solidFill>
                  <a:schemeClr val="tx2"/>
                </a:solidFill>
                <a:latin typeface="Arial Narrow" pitchFamily="34" charset="0"/>
              </a:rPr>
              <a:t>№610-ЗС </a:t>
            </a:r>
            <a:r>
              <a:rPr lang="ru-RU" sz="2000" b="1" dirty="0">
                <a:solidFill>
                  <a:schemeClr val="tx2"/>
                </a:solidFill>
                <a:latin typeface="Arial Narrow" pitchFamily="34" charset="0"/>
              </a:rPr>
              <a:t>не </a:t>
            </a:r>
            <a:r>
              <a:rPr lang="ru-RU" sz="2000" b="1" dirty="0" smtClean="0">
                <a:solidFill>
                  <a:schemeClr val="tx2"/>
                </a:solidFill>
                <a:latin typeface="Arial Narrow" pitchFamily="34" charset="0"/>
              </a:rPr>
              <a:t>применяются.</a:t>
            </a:r>
            <a:endParaRPr lang="ru-RU" sz="2000" b="1" dirty="0">
              <a:solidFill>
                <a:schemeClr val="tx2"/>
              </a:solidFill>
              <a:latin typeface="Arial Narrow" pitchFamily="34" charset="0"/>
              <a:cs typeface="Times New Roman" panose="02020603050405020304" pitchFamily="18" charset="0"/>
            </a:endParaRPr>
          </a:p>
          <a:p>
            <a:pPr algn="just"/>
            <a:endParaRPr lang="ru-RU" sz="2000" b="1" i="1" dirty="0">
              <a:solidFill>
                <a:schemeClr val="tx2"/>
              </a:solidFill>
              <a:latin typeface="Arial Narrow" pitchFamily="34" charset="0"/>
            </a:endParaRPr>
          </a:p>
          <a:p>
            <a:pPr algn="just"/>
            <a:endParaRPr lang="ru-RU" sz="2000" b="1" i="1" dirty="0" smtClean="0">
              <a:solidFill>
                <a:schemeClr val="tx2"/>
              </a:solidFill>
              <a:latin typeface="Arial Narrow" pitchFamily="34" charset="0"/>
              <a:cs typeface="Times New Roman" panose="02020603050405020304" pitchFamily="18" charset="0"/>
            </a:endParaRPr>
          </a:p>
        </p:txBody>
      </p:sp>
      <p:sp>
        <p:nvSpPr>
          <p:cNvPr id="15" name="Скругленный прямоугольник 4"/>
          <p:cNvSpPr/>
          <p:nvPr/>
        </p:nvSpPr>
        <p:spPr>
          <a:xfrm>
            <a:off x="539558" y="3151880"/>
            <a:ext cx="7751713" cy="3057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a:solidFill>
                <a:schemeClr val="tx2"/>
              </a:solidFill>
              <a:latin typeface="Arial Narrow" pitchFamily="34" charset="0"/>
              <a:cs typeface="Times New Roman" panose="02020603050405020304" pitchFamily="18" charset="0"/>
            </a:endParaRPr>
          </a:p>
          <a:p>
            <a:pPr lvl="0" algn="just" defTabSz="889000">
              <a:spcAft>
                <a:spcPts val="0"/>
              </a:spcAft>
            </a:pPr>
            <a:endParaRPr lang="ru-RU" sz="2000" b="1" dirty="0" smtClean="0">
              <a:solidFill>
                <a:schemeClr val="tx2"/>
              </a:solidFill>
              <a:latin typeface="Arial Narrow" pitchFamily="34" charset="0"/>
              <a:cs typeface="Times New Roman" panose="02020603050405020304" pitchFamily="18" charset="0"/>
            </a:endParaRPr>
          </a:p>
          <a:p>
            <a:pPr lvl="0" algn="just" defTabSz="889000">
              <a:spcAft>
                <a:spcPts val="0"/>
              </a:spcAft>
            </a:pPr>
            <a:r>
              <a:rPr lang="ru-RU" sz="2000" b="1" dirty="0" smtClean="0">
                <a:solidFill>
                  <a:schemeClr val="tx2"/>
                </a:solidFill>
                <a:latin typeface="Arial Narrow" pitchFamily="34" charset="0"/>
                <a:cs typeface="Times New Roman" panose="02020603050405020304" pitchFamily="18" charset="0"/>
              </a:rPr>
              <a:t> </a:t>
            </a:r>
            <a:endParaRPr lang="ru-RU" sz="2800" b="1" dirty="0" smtClean="0">
              <a:solidFill>
                <a:schemeClr val="tx2"/>
              </a:solidFill>
              <a:latin typeface="Arial Narrow" pitchFamily="34" charset="0"/>
              <a:cs typeface="Times New Roman" panose="02020603050405020304" pitchFamily="18" charset="0"/>
            </a:endParaRPr>
          </a:p>
          <a:p>
            <a:pPr lvl="0" defTabSz="889000">
              <a:spcBef>
                <a:spcPct val="0"/>
              </a:spcBef>
              <a:spcAft>
                <a:spcPts val="0"/>
              </a:spcAft>
            </a:pPr>
            <a:endParaRPr lang="ru-RU" sz="2800" b="1" i="0" kern="1200" baseline="0" dirty="0">
              <a:solidFill>
                <a:srgbClr val="C00000"/>
              </a:solidFill>
              <a:latin typeface="Arial Narrow" pitchFamily="34" charset="0"/>
              <a:cs typeface="Times New Roman" panose="02020603050405020304" pitchFamily="18" charset="0"/>
            </a:endParaRPr>
          </a:p>
        </p:txBody>
      </p:sp>
      <p:sp>
        <p:nvSpPr>
          <p:cNvPr id="2" name="Прямоугольник 1"/>
          <p:cNvSpPr/>
          <p:nvPr/>
        </p:nvSpPr>
        <p:spPr>
          <a:xfrm>
            <a:off x="4771840" y="2279366"/>
            <a:ext cx="2086165" cy="584775"/>
          </a:xfrm>
          <a:prstGeom prst="rect">
            <a:avLst/>
          </a:prstGeom>
        </p:spPr>
        <p:txBody>
          <a:bodyPr wrap="square">
            <a:spAutoFit/>
          </a:bodyPr>
          <a:lstStyle/>
          <a:p>
            <a:r>
              <a:rPr lang="ru-RU" dirty="0" smtClean="0"/>
              <a:t>.</a:t>
            </a:r>
            <a:r>
              <a:rPr lang="ru-RU" dirty="0"/>
              <a:t/>
            </a:r>
            <a:br>
              <a:rPr lang="ru-RU" dirty="0"/>
            </a:br>
            <a:endParaRPr lang="ru-RU" dirty="0"/>
          </a:p>
        </p:txBody>
      </p:sp>
    </p:spTree>
    <p:extLst>
      <p:ext uri="{BB962C8B-B14F-4D97-AF65-F5344CB8AC3E}">
        <p14:creationId xmlns:p14="http://schemas.microsoft.com/office/powerpoint/2010/main" val="2853596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Present_FNS2012_A4">
  <a:themeElements>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Present_FNS2012_A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Present_FNS2012_A4">
  <a:themeElements>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Present_FNS2012_A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Present_FNS2012_A4">
  <a:themeElements>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Present_FNS2012_A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Present_FNS2012_A4">
  <a:themeElements>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Present_FNS2012_A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Present_FNS2012_A4">
  <a:themeElements>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Present_FNS2012_A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15715</TotalTime>
  <Words>1695</Words>
  <Application>Microsoft Office PowerPoint</Application>
  <PresentationFormat>Экран (16:9)</PresentationFormat>
  <Paragraphs>229</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6</vt:i4>
      </vt:variant>
      <vt:variant>
        <vt:lpstr>Заголовки слайдов</vt:lpstr>
      </vt:variant>
      <vt:variant>
        <vt:i4>19</vt:i4>
      </vt:variant>
    </vt:vector>
  </HeadingPairs>
  <TitlesOfParts>
    <vt:vector size="30" baseType="lpstr">
      <vt:lpstr>Arial</vt:lpstr>
      <vt:lpstr>Arial Narrow</vt:lpstr>
      <vt:lpstr>Calibri</vt:lpstr>
      <vt:lpstr>Times New Roman</vt:lpstr>
      <vt:lpstr>Wingdings</vt:lpstr>
      <vt:lpstr>10_Present_FNS2012_A4</vt:lpstr>
      <vt:lpstr>11_Present_FNS2012_A4</vt:lpstr>
      <vt:lpstr>12_Present_FNS2012_A4</vt:lpstr>
      <vt:lpstr>13_Present_FNS2012_A4</vt:lpstr>
      <vt:lpstr>14_Present_FNS2012_A4</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Kraftway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GEG</dc:creator>
  <cp:lastModifiedBy>Кучеренко Ольга Борисовна</cp:lastModifiedBy>
  <cp:revision>1806</cp:revision>
  <cp:lastPrinted>2021-08-23T14:33:04Z</cp:lastPrinted>
  <dcterms:created xsi:type="dcterms:W3CDTF">2013-03-25T05:56:00Z</dcterms:created>
  <dcterms:modified xsi:type="dcterms:W3CDTF">2025-01-29T12:42:23Z</dcterms:modified>
</cp:coreProperties>
</file>