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6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8967" r:id="rId7"/>
  </p:sldMasterIdLst>
  <p:notesMasterIdLst>
    <p:notesMasterId r:id="rId17"/>
  </p:notesMasterIdLst>
  <p:sldIdLst>
    <p:sldId id="456" r:id="rId8"/>
    <p:sldId id="581" r:id="rId9"/>
    <p:sldId id="582" r:id="rId10"/>
    <p:sldId id="580" r:id="rId11"/>
    <p:sldId id="565" r:id="rId12"/>
    <p:sldId id="563" r:id="rId13"/>
    <p:sldId id="577" r:id="rId14"/>
    <p:sldId id="574" r:id="rId15"/>
    <p:sldId id="455" r:id="rId16"/>
  </p:sldIdLst>
  <p:sldSz cx="9144000" cy="5143500" type="screen16x9"/>
  <p:notesSz cx="6808788" cy="9940925"/>
  <p:defaultTextStyle>
    <a:defPPr>
      <a:defRPr lang="ru-RU"/>
    </a:defPPr>
    <a:lvl1pPr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00050" indent="4762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01688" indent="96838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03325" indent="144463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04963" indent="193675" algn="l" defTabSz="801688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B8BABF"/>
    <a:srgbClr val="F2F2F2"/>
    <a:srgbClr val="0066FF"/>
    <a:srgbClr val="3333FF"/>
    <a:srgbClr val="0000FF"/>
    <a:srgbClr val="0099CC"/>
    <a:srgbClr val="6600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2179" autoAdjust="0"/>
  </p:normalViewPr>
  <p:slideViewPr>
    <p:cSldViewPr>
      <p:cViewPr varScale="1">
        <p:scale>
          <a:sx n="142" d="100"/>
          <a:sy n="142" d="100"/>
        </p:scale>
        <p:origin x="810" y="108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814" tIns="45907" rIns="91814" bIns="45907" rtlCol="0"/>
          <a:lstStyle>
            <a:lvl1pPr algn="r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130B82-A11F-426B-8239-1755AD3A290D}" type="datetimeFigureOut">
              <a:rPr lang="ru-RU"/>
              <a:pPr>
                <a:defRPr/>
              </a:pPr>
              <a:t>16.02.2023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4" tIns="45907" rIns="91814" bIns="45907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814" tIns="45907" rIns="91814" bIns="4590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814" tIns="45907" rIns="91814" bIns="45907" rtlCol="0" anchor="b"/>
          <a:lstStyle>
            <a:lvl1pPr algn="l" defTabSz="8196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wrap="square" lIns="91814" tIns="45907" rIns="91814" bIns="45907" numCol="1" anchor="b" anchorCtr="0" compatLnSpc="1">
            <a:prstTxWarp prst="textNoShape">
              <a:avLst/>
            </a:prstTxWarp>
          </a:bodyPr>
          <a:lstStyle>
            <a:lvl1pPr algn="r" defTabSz="819150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A3F97CB-4BA2-4C97-BC95-684D1A55FA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2331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050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88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3325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4963" algn="l" defTabSz="801688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7886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947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11041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12627" algn="l" defTabSz="80315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91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91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8D2AF8-2EAE-4D1A-AA20-DA86BBBE4777}" type="slidenum">
              <a:rPr lang="ru-RU" altLang="ru-RU" sz="1200" smtClean="0">
                <a:latin typeface="Calibri" panose="020F0502020204030204" pitchFamily="34" charset="0"/>
              </a:rPr>
              <a:pPr/>
              <a:t>1</a:t>
            </a:fld>
            <a:endParaRPr lang="ru-RU" altLang="ru-RU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148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97CB-4BA2-4C97-BC95-684D1A55FAD3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204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2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7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35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12C909E0-7DD3-4015-892F-BF1EB90F02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05256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0903E50-F737-419B-A571-FC3F1B59F1EF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74A5BFEB-6D7F-4B1D-9BCB-D1B040E323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459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713E546-E21A-4815-9F41-1B8CF943B8F7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74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3" y="20482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9A780E7-B04E-467B-B210-3702BC07727F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831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803" indent="0">
              <a:buNone/>
              <a:defRPr sz="2500"/>
            </a:lvl2pPr>
            <a:lvl3pPr marL="813603" indent="0">
              <a:buNone/>
              <a:defRPr sz="2100"/>
            </a:lvl3pPr>
            <a:lvl4pPr marL="1220401" indent="0">
              <a:buNone/>
              <a:defRPr sz="1800"/>
            </a:lvl4pPr>
            <a:lvl5pPr marL="1627201" indent="0">
              <a:buNone/>
              <a:defRPr sz="1800"/>
            </a:lvl5pPr>
            <a:lvl6pPr marL="2034006" indent="0">
              <a:buNone/>
              <a:defRPr sz="1800"/>
            </a:lvl6pPr>
            <a:lvl7pPr marL="2440808" indent="0">
              <a:buNone/>
              <a:defRPr sz="1800"/>
            </a:lvl7pPr>
            <a:lvl8pPr marL="2847605" indent="0">
              <a:buNone/>
              <a:defRPr sz="1800"/>
            </a:lvl8pPr>
            <a:lvl9pPr marL="3254409" indent="0">
              <a:buNone/>
              <a:defRPr sz="18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996B578-8A04-4B68-8214-AD8BC7DAEB3E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CD3DCEC-A747-429E-990B-1FC0F667E5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96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4F23DB7-8130-442C-8FDD-04A1D854DB90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CA6BDC2-84BB-41E5-AF95-5F8DDA9A63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6677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6EE3B1-C695-4F08-A059-1ACCA064FE11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E2C673C-59F8-46BB-8FBE-E4E0DBECD2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5042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9" y="1598265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168" indent="0" algn="ctr">
              <a:buNone/>
              <a:defRPr/>
            </a:lvl2pPr>
            <a:lvl3pPr marL="712340" indent="0" algn="ctr">
              <a:buNone/>
              <a:defRPr/>
            </a:lvl3pPr>
            <a:lvl4pPr marL="1068524" indent="0" algn="ctr">
              <a:buNone/>
              <a:defRPr/>
            </a:lvl4pPr>
            <a:lvl5pPr marL="1424697" indent="0" algn="ctr">
              <a:buNone/>
              <a:defRPr/>
            </a:lvl5pPr>
            <a:lvl6pPr marL="1780872" indent="0" algn="ctr">
              <a:buNone/>
              <a:defRPr/>
            </a:lvl6pPr>
            <a:lvl7pPr marL="2137048" indent="0" algn="ctr">
              <a:buNone/>
              <a:defRPr/>
            </a:lvl7pPr>
            <a:lvl8pPr marL="2493220" indent="0" algn="ctr">
              <a:buNone/>
              <a:defRPr/>
            </a:lvl8pPr>
            <a:lvl9pPr marL="2849393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9F4DE-ACE8-49D9-A3C5-76F72FAA4B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3307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B0F2-C75C-48E5-A58E-98376309E5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1173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0" y="330557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168" indent="0">
              <a:buNone/>
              <a:defRPr sz="1400"/>
            </a:lvl2pPr>
            <a:lvl3pPr marL="712340" indent="0">
              <a:buNone/>
              <a:defRPr sz="1300"/>
            </a:lvl3pPr>
            <a:lvl4pPr marL="1068524" indent="0">
              <a:buNone/>
              <a:defRPr sz="1100"/>
            </a:lvl4pPr>
            <a:lvl5pPr marL="1424697" indent="0">
              <a:buNone/>
              <a:defRPr sz="1100"/>
            </a:lvl5pPr>
            <a:lvl6pPr marL="1780872" indent="0">
              <a:buNone/>
              <a:defRPr sz="1100"/>
            </a:lvl6pPr>
            <a:lvl7pPr marL="2137048" indent="0">
              <a:buNone/>
              <a:defRPr sz="1100"/>
            </a:lvl7pPr>
            <a:lvl8pPr marL="2493220" indent="0">
              <a:buNone/>
              <a:defRPr sz="1100"/>
            </a:lvl8pPr>
            <a:lvl9pPr marL="2849393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323C6-F43E-4BD8-8778-DE8632016F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1111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7D867-CFDD-4BA6-9EEC-7EC6C737355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72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4232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168" indent="0">
              <a:buNone/>
              <a:defRPr sz="1600" b="1"/>
            </a:lvl2pPr>
            <a:lvl3pPr marL="712340" indent="0">
              <a:buNone/>
              <a:defRPr sz="1400" b="1"/>
            </a:lvl3pPr>
            <a:lvl4pPr marL="1068524" indent="0">
              <a:buNone/>
              <a:defRPr sz="1300" b="1"/>
            </a:lvl4pPr>
            <a:lvl5pPr marL="1424697" indent="0">
              <a:buNone/>
              <a:defRPr sz="1300" b="1"/>
            </a:lvl5pPr>
            <a:lvl6pPr marL="1780872" indent="0">
              <a:buNone/>
              <a:defRPr sz="1300" b="1"/>
            </a:lvl6pPr>
            <a:lvl7pPr marL="2137048" indent="0">
              <a:buNone/>
              <a:defRPr sz="1300" b="1"/>
            </a:lvl7pPr>
            <a:lvl8pPr marL="2493220" indent="0">
              <a:buNone/>
              <a:defRPr sz="1300" b="1"/>
            </a:lvl8pPr>
            <a:lvl9pPr marL="2849393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E239-764D-4021-9E36-EEF06FCDE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455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CE9BF-8E5C-41F6-8A26-D36B220B35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255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4C04-508E-4228-8EAA-3C0DE93D1F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95741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2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B2C7F-2279-4D93-BA6F-567208D545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8551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9" y="360036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168" indent="0">
              <a:buNone/>
              <a:defRPr sz="2300"/>
            </a:lvl2pPr>
            <a:lvl3pPr marL="712340" indent="0">
              <a:buNone/>
              <a:defRPr sz="1900"/>
            </a:lvl3pPr>
            <a:lvl4pPr marL="1068524" indent="0">
              <a:buNone/>
              <a:defRPr sz="1600"/>
            </a:lvl4pPr>
            <a:lvl5pPr marL="1424697" indent="0">
              <a:buNone/>
              <a:defRPr sz="1600"/>
            </a:lvl5pPr>
            <a:lvl6pPr marL="1780872" indent="0">
              <a:buNone/>
              <a:defRPr sz="1600"/>
            </a:lvl6pPr>
            <a:lvl7pPr marL="2137048" indent="0">
              <a:buNone/>
              <a:defRPr sz="1600"/>
            </a:lvl7pPr>
            <a:lvl8pPr marL="2493220" indent="0">
              <a:buNone/>
              <a:defRPr sz="1600"/>
            </a:lvl8pPr>
            <a:lvl9pPr marL="2849393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9" y="402583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168" indent="0">
              <a:buNone/>
              <a:defRPr sz="1000"/>
            </a:lvl2pPr>
            <a:lvl3pPr marL="712340" indent="0">
              <a:buNone/>
              <a:defRPr sz="800"/>
            </a:lvl3pPr>
            <a:lvl4pPr marL="1068524" indent="0">
              <a:buNone/>
              <a:defRPr sz="700"/>
            </a:lvl4pPr>
            <a:lvl5pPr marL="1424697" indent="0">
              <a:buNone/>
              <a:defRPr sz="700"/>
            </a:lvl5pPr>
            <a:lvl6pPr marL="1780872" indent="0">
              <a:buNone/>
              <a:defRPr sz="700"/>
            </a:lvl6pPr>
            <a:lvl7pPr marL="2137048" indent="0">
              <a:buNone/>
              <a:defRPr sz="700"/>
            </a:lvl7pPr>
            <a:lvl8pPr marL="2493220" indent="0">
              <a:buNone/>
              <a:defRPr sz="700"/>
            </a:lvl8pPr>
            <a:lvl9pPr marL="2849393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5E15A-CDDB-4972-B5F9-238EBECD53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04629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A5F2-7A15-4C3E-B89C-85DDEEB8B1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1601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C0F33-64FC-4CB3-AD7F-D67B9D2288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0918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9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B614B-042A-4BF5-BF14-30B9997647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3893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9" y="367186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7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7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17E02-A1A1-46E1-96D3-A36BD12B66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021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9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354E-65D8-4F1F-BFC9-572C95073A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77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A62AD9B0-A7DC-452B-B0E1-F57CF33C38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16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7" y="1598262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330" indent="0" algn="ctr">
              <a:buNone/>
              <a:defRPr/>
            </a:lvl2pPr>
            <a:lvl3pPr marL="712661" indent="0" algn="ctr">
              <a:buNone/>
              <a:defRPr/>
            </a:lvl3pPr>
            <a:lvl4pPr marL="1069005" indent="0" algn="ctr">
              <a:buNone/>
              <a:defRPr/>
            </a:lvl4pPr>
            <a:lvl5pPr marL="1425339" indent="0" algn="ctr">
              <a:buNone/>
              <a:defRPr/>
            </a:lvl5pPr>
            <a:lvl6pPr marL="1781674" indent="0" algn="ctr">
              <a:buNone/>
              <a:defRPr/>
            </a:lvl6pPr>
            <a:lvl7pPr marL="2138011" indent="0" algn="ctr">
              <a:buNone/>
              <a:defRPr/>
            </a:lvl7pPr>
            <a:lvl8pPr marL="2494345" indent="0" algn="ctr">
              <a:buNone/>
              <a:defRPr/>
            </a:lvl8pPr>
            <a:lvl9pPr marL="2850678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2989A-85E7-4576-B12F-6947845ABE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60034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122F0-756B-4ADE-9DAA-68B9815F6E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52059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8" y="330556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330" indent="0">
              <a:buNone/>
              <a:defRPr sz="1400"/>
            </a:lvl2pPr>
            <a:lvl3pPr marL="712661" indent="0">
              <a:buNone/>
              <a:defRPr sz="1300"/>
            </a:lvl3pPr>
            <a:lvl4pPr marL="1069005" indent="0">
              <a:buNone/>
              <a:defRPr sz="1100"/>
            </a:lvl4pPr>
            <a:lvl5pPr marL="1425339" indent="0">
              <a:buNone/>
              <a:defRPr sz="1100"/>
            </a:lvl5pPr>
            <a:lvl6pPr marL="1781674" indent="0">
              <a:buNone/>
              <a:defRPr sz="1100"/>
            </a:lvl6pPr>
            <a:lvl7pPr marL="2138011" indent="0">
              <a:buNone/>
              <a:defRPr sz="1100"/>
            </a:lvl7pPr>
            <a:lvl8pPr marL="2494345" indent="0">
              <a:buNone/>
              <a:defRPr sz="1100"/>
            </a:lvl8pPr>
            <a:lvl9pPr marL="285067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13D0-09BE-4BD4-93C0-13371970B3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43790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B433-0E64-4626-AA3B-21C2F9AD1D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59054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330" indent="0">
              <a:buNone/>
              <a:defRPr sz="1600" b="1"/>
            </a:lvl2pPr>
            <a:lvl3pPr marL="712661" indent="0">
              <a:buNone/>
              <a:defRPr sz="1400" b="1"/>
            </a:lvl3pPr>
            <a:lvl4pPr marL="1069005" indent="0">
              <a:buNone/>
              <a:defRPr sz="1300" b="1"/>
            </a:lvl4pPr>
            <a:lvl5pPr marL="1425339" indent="0">
              <a:buNone/>
              <a:defRPr sz="1300" b="1"/>
            </a:lvl5pPr>
            <a:lvl6pPr marL="1781674" indent="0">
              <a:buNone/>
              <a:defRPr sz="1300" b="1"/>
            </a:lvl6pPr>
            <a:lvl7pPr marL="2138011" indent="0">
              <a:buNone/>
              <a:defRPr sz="1300" b="1"/>
            </a:lvl7pPr>
            <a:lvl8pPr marL="2494345" indent="0">
              <a:buNone/>
              <a:defRPr sz="1300" b="1"/>
            </a:lvl8pPr>
            <a:lvl9pPr marL="285067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D3DED-4560-400D-95BC-17F5DE607D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8594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427F3-0AE2-437A-94B9-C805B29546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3783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4ADF6-589E-4C9F-A82F-078F71A2B5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73019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9" y="20521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EA0D7-357E-4A46-AC19-F28E41C616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35949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6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330" indent="0">
              <a:buNone/>
              <a:defRPr sz="2300"/>
            </a:lvl2pPr>
            <a:lvl3pPr marL="712661" indent="0">
              <a:buNone/>
              <a:defRPr sz="1900"/>
            </a:lvl3pPr>
            <a:lvl4pPr marL="1069005" indent="0">
              <a:buNone/>
              <a:defRPr sz="1600"/>
            </a:lvl4pPr>
            <a:lvl5pPr marL="1425339" indent="0">
              <a:buNone/>
              <a:defRPr sz="1600"/>
            </a:lvl5pPr>
            <a:lvl6pPr marL="1781674" indent="0">
              <a:buNone/>
              <a:defRPr sz="1600"/>
            </a:lvl6pPr>
            <a:lvl7pPr marL="2138011" indent="0">
              <a:buNone/>
              <a:defRPr sz="1600"/>
            </a:lvl7pPr>
            <a:lvl8pPr marL="2494345" indent="0">
              <a:buNone/>
              <a:defRPr sz="1600"/>
            </a:lvl8pPr>
            <a:lvl9pPr marL="2850678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330" indent="0">
              <a:buNone/>
              <a:defRPr sz="1000"/>
            </a:lvl2pPr>
            <a:lvl3pPr marL="712661" indent="0">
              <a:buNone/>
              <a:defRPr sz="800"/>
            </a:lvl3pPr>
            <a:lvl4pPr marL="1069005" indent="0">
              <a:buNone/>
              <a:defRPr sz="700"/>
            </a:lvl4pPr>
            <a:lvl5pPr marL="1425339" indent="0">
              <a:buNone/>
              <a:defRPr sz="700"/>
            </a:lvl5pPr>
            <a:lvl6pPr marL="1781674" indent="0">
              <a:buNone/>
              <a:defRPr sz="700"/>
            </a:lvl6pPr>
            <a:lvl7pPr marL="2138011" indent="0">
              <a:buNone/>
              <a:defRPr sz="700"/>
            </a:lvl7pPr>
            <a:lvl8pPr marL="2494345" indent="0">
              <a:buNone/>
              <a:defRPr sz="700"/>
            </a:lvl8pPr>
            <a:lvl9pPr marL="285067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A492B-89F8-4C75-9BA5-7B14BE81A2C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10590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A43FD-E046-4248-9E3D-59FC0A62C7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36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FB36D6B-F53E-4BF6-B9D0-4D1B3C4BAD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27469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9DB84-39DD-435C-98AD-EE965E2D385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0748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3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59636-20D0-4768-A833-F1B425BC9B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14399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3" y="36718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4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4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459BD-47EA-4868-A3A2-5C6EE2896E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38567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3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A33A4-0232-4DDB-B5BC-5C0D80F6A8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10935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2" y="1598258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546" indent="0" algn="ctr">
              <a:buNone/>
              <a:defRPr/>
            </a:lvl2pPr>
            <a:lvl3pPr marL="713089" indent="0" algn="ctr">
              <a:buNone/>
              <a:defRPr/>
            </a:lvl3pPr>
            <a:lvl4pPr marL="1069648" indent="0" algn="ctr">
              <a:buNone/>
              <a:defRPr/>
            </a:lvl4pPr>
            <a:lvl5pPr marL="1426195" indent="0" algn="ctr">
              <a:buNone/>
              <a:defRPr/>
            </a:lvl5pPr>
            <a:lvl6pPr marL="1782745" indent="0" algn="ctr">
              <a:buNone/>
              <a:defRPr/>
            </a:lvl6pPr>
            <a:lvl7pPr marL="2139296" indent="0" algn="ctr">
              <a:buNone/>
              <a:defRPr/>
            </a:lvl7pPr>
            <a:lvl8pPr marL="2495845" indent="0" algn="ctr">
              <a:buNone/>
              <a:defRPr/>
            </a:lvl8pPr>
            <a:lvl9pPr marL="285239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E048D-BCB2-4AA7-A4C4-EEB0757A0C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017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F8E80-F769-41C8-8D87-8AA9104600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038970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3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546" indent="0">
              <a:buNone/>
              <a:defRPr sz="1400"/>
            </a:lvl2pPr>
            <a:lvl3pPr marL="713089" indent="0">
              <a:buNone/>
              <a:defRPr sz="1300"/>
            </a:lvl3pPr>
            <a:lvl4pPr marL="1069648" indent="0">
              <a:buNone/>
              <a:defRPr sz="1100"/>
            </a:lvl4pPr>
            <a:lvl5pPr marL="1426195" indent="0">
              <a:buNone/>
              <a:defRPr sz="1100"/>
            </a:lvl5pPr>
            <a:lvl6pPr marL="1782745" indent="0">
              <a:buNone/>
              <a:defRPr sz="1100"/>
            </a:lvl6pPr>
            <a:lvl7pPr marL="2139296" indent="0">
              <a:buNone/>
              <a:defRPr sz="1100"/>
            </a:lvl7pPr>
            <a:lvl8pPr marL="2495845" indent="0">
              <a:buNone/>
              <a:defRPr sz="1100"/>
            </a:lvl8pPr>
            <a:lvl9pPr marL="2852392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C55CA-E7DF-40DF-8A20-9AADF3078A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23398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AA9EE-58FB-4C1C-8B78-49FBE09F23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89689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546" indent="0">
              <a:buNone/>
              <a:defRPr sz="1600" b="1"/>
            </a:lvl2pPr>
            <a:lvl3pPr marL="713089" indent="0">
              <a:buNone/>
              <a:defRPr sz="1400" b="1"/>
            </a:lvl3pPr>
            <a:lvl4pPr marL="1069648" indent="0">
              <a:buNone/>
              <a:defRPr sz="1300" b="1"/>
            </a:lvl4pPr>
            <a:lvl5pPr marL="1426195" indent="0">
              <a:buNone/>
              <a:defRPr sz="1300" b="1"/>
            </a:lvl5pPr>
            <a:lvl6pPr marL="1782745" indent="0">
              <a:buNone/>
              <a:defRPr sz="1300" b="1"/>
            </a:lvl6pPr>
            <a:lvl7pPr marL="2139296" indent="0">
              <a:buNone/>
              <a:defRPr sz="1300" b="1"/>
            </a:lvl7pPr>
            <a:lvl8pPr marL="2495845" indent="0">
              <a:buNone/>
              <a:defRPr sz="1300" b="1"/>
            </a:lvl8pPr>
            <a:lvl9pPr marL="2852392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9E4C0-5872-44FA-B657-8CD5EB30ED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7567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D2C2D-1B20-4D94-AACE-89DEDC1582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796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EC83A644-2ED3-4BFB-8B34-F5AA872B13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7518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15579-0ADB-4C91-855D-66E926F3B14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883703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6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84E14-0AE7-4824-B0B9-36D147EE5C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8945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03" y="360035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0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546" indent="0">
              <a:buNone/>
              <a:defRPr sz="2300"/>
            </a:lvl2pPr>
            <a:lvl3pPr marL="713089" indent="0">
              <a:buNone/>
              <a:defRPr sz="1900"/>
            </a:lvl3pPr>
            <a:lvl4pPr marL="1069648" indent="0">
              <a:buNone/>
              <a:defRPr sz="1600"/>
            </a:lvl4pPr>
            <a:lvl5pPr marL="1426195" indent="0">
              <a:buNone/>
              <a:defRPr sz="1600"/>
            </a:lvl5pPr>
            <a:lvl6pPr marL="1782745" indent="0">
              <a:buNone/>
              <a:defRPr sz="1600"/>
            </a:lvl6pPr>
            <a:lvl7pPr marL="2139296" indent="0">
              <a:buNone/>
              <a:defRPr sz="1600"/>
            </a:lvl7pPr>
            <a:lvl8pPr marL="2495845" indent="0">
              <a:buNone/>
              <a:defRPr sz="1600"/>
            </a:lvl8pPr>
            <a:lvl9pPr marL="2852392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03" y="402583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546" indent="0">
              <a:buNone/>
              <a:defRPr sz="1000"/>
            </a:lvl2pPr>
            <a:lvl3pPr marL="713089" indent="0">
              <a:buNone/>
              <a:defRPr sz="800"/>
            </a:lvl3pPr>
            <a:lvl4pPr marL="1069648" indent="0">
              <a:buNone/>
              <a:defRPr sz="700"/>
            </a:lvl4pPr>
            <a:lvl5pPr marL="1426195" indent="0">
              <a:buNone/>
              <a:defRPr sz="700"/>
            </a:lvl5pPr>
            <a:lvl6pPr marL="1782745" indent="0">
              <a:buNone/>
              <a:defRPr sz="700"/>
            </a:lvl6pPr>
            <a:lvl7pPr marL="2139296" indent="0">
              <a:buNone/>
              <a:defRPr sz="700"/>
            </a:lvl7pPr>
            <a:lvl8pPr marL="2495845" indent="0">
              <a:buNone/>
              <a:defRPr sz="700"/>
            </a:lvl8pPr>
            <a:lvl9pPr marL="2852392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F9C9D-1793-41AC-B815-11804F1A0B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353704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C4EC1-CC8B-46D3-9290-2C4A8E488C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1399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A88F6-95D9-4353-863B-D1AF5A9242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470914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72" y="1199761"/>
            <a:ext cx="7343979" cy="3627338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2DAD-6AFA-45CD-9101-5E0C6A7C05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14748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72" y="367180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0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0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87C4-8F1C-42AF-BC87-907CBBF9A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7105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72" y="367174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3FBE3-CA7C-4B27-83FA-C29AC0CF19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02481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40" y="1598254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F45-C2D6-476E-949B-808BF422C0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178274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E6930-3F90-46FE-BFE7-D3A409FC3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86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0146727E-6025-419F-BFC0-3F6F048E13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90929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5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BFB77-84F3-4C11-8F53-63A218026D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95753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0546-9D0A-4F4A-BA42-ADCE629CAA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7670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3D58F-C68D-4FE5-9832-8D2C19F7A5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17122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8017F-7E53-43EE-A746-E6F6295933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04172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EB5D8-CF4C-4911-B5ED-A8B3872C77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56769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3" y="20519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E905D-C71D-48E7-90CD-417586D16B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9647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9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9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79FD5-2C00-4DEB-87BE-370A2D4D01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46765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1D53C-D646-4FAF-AFA3-8989883DAF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50130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DDC08-5289-4888-ACE4-2D04EDAECB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617526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9" y="1199764"/>
            <a:ext cx="7343979" cy="3627339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8FF20-CFA9-4E3C-AC78-AE5EFD4865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10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8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3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04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72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4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08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76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44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532733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9" y="367173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76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76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5FA11-5AE4-4F91-AA7D-8ECE927EC6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505393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9" y="367165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227D-23CF-43A3-86B2-237668EB4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7005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29" y="1598232"/>
            <a:ext cx="7772943" cy="11025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805" indent="0" algn="ctr">
              <a:buNone/>
              <a:defRPr/>
            </a:lvl2pPr>
            <a:lvl3pPr marL="715609" indent="0" algn="ctr">
              <a:buNone/>
              <a:defRPr/>
            </a:lvl3pPr>
            <a:lvl4pPr marL="1073414" indent="0" algn="ctr">
              <a:buNone/>
              <a:defRPr/>
            </a:lvl4pPr>
            <a:lvl5pPr marL="1431219" indent="0" algn="ctr">
              <a:buNone/>
              <a:defRPr/>
            </a:lvl5pPr>
            <a:lvl6pPr marL="1789024" indent="0" algn="ctr">
              <a:buNone/>
              <a:defRPr/>
            </a:lvl6pPr>
            <a:lvl7pPr marL="2146828" indent="0" algn="ctr">
              <a:buNone/>
              <a:defRPr/>
            </a:lvl7pPr>
            <a:lvl8pPr marL="2504633" indent="0" algn="ctr">
              <a:buNone/>
              <a:defRPr/>
            </a:lvl8pPr>
            <a:lvl9pPr marL="2862438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8C650-4ADE-40CC-B86B-7DC8AF7678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07357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CF3A0-A527-4563-B717-D2CDD23015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368352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81" y="330553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8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805" indent="0">
              <a:buNone/>
              <a:defRPr sz="1400"/>
            </a:lvl2pPr>
            <a:lvl3pPr marL="715609" indent="0">
              <a:buNone/>
              <a:defRPr sz="1300"/>
            </a:lvl3pPr>
            <a:lvl4pPr marL="1073414" indent="0">
              <a:buNone/>
              <a:defRPr sz="1100"/>
            </a:lvl4pPr>
            <a:lvl5pPr marL="1431219" indent="0">
              <a:buNone/>
              <a:defRPr sz="1100"/>
            </a:lvl5pPr>
            <a:lvl6pPr marL="1789024" indent="0">
              <a:buNone/>
              <a:defRPr sz="1100"/>
            </a:lvl6pPr>
            <a:lvl7pPr marL="2146828" indent="0">
              <a:buNone/>
              <a:defRPr sz="1100"/>
            </a:lvl7pPr>
            <a:lvl8pPr marL="2504633" indent="0">
              <a:buNone/>
              <a:defRPr sz="1100"/>
            </a:lvl8pPr>
            <a:lvl9pPr marL="286243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284B6-8C53-4537-932D-F59CF77A7D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751066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5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5" y="119975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662EC-3282-4AC7-94B0-C5B8CC430D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32019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6259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2" y="1151159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2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4" y="1151159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805" indent="0">
              <a:buNone/>
              <a:defRPr sz="1600" b="1"/>
            </a:lvl2pPr>
            <a:lvl3pPr marL="715609" indent="0">
              <a:buNone/>
              <a:defRPr sz="1400" b="1"/>
            </a:lvl3pPr>
            <a:lvl4pPr marL="1073414" indent="0">
              <a:buNone/>
              <a:defRPr sz="1300" b="1"/>
            </a:lvl4pPr>
            <a:lvl5pPr marL="1431219" indent="0">
              <a:buNone/>
              <a:defRPr sz="1300" b="1"/>
            </a:lvl5pPr>
            <a:lvl6pPr marL="1789024" indent="0">
              <a:buNone/>
              <a:defRPr sz="1300" b="1"/>
            </a:lvl6pPr>
            <a:lvl7pPr marL="2146828" indent="0">
              <a:buNone/>
              <a:defRPr sz="1300" b="1"/>
            </a:lvl7pPr>
            <a:lvl8pPr marL="2504633" indent="0">
              <a:buNone/>
              <a:defRPr sz="1300" b="1"/>
            </a:lvl8pPr>
            <a:lvl9pPr marL="2862438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4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E0931-E617-4ABF-9591-22631040B70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146408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9DDE-CF11-436F-A27E-286179B89F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061921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BCD33-28C3-480D-A306-AA37170A6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52843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0517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08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7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F77EC-C8DE-494E-A318-20FA1575F8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305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527BF629-4AEE-42FB-8D85-AB72413C1E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664308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77" y="360034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7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805" indent="0">
              <a:buNone/>
              <a:defRPr sz="2200"/>
            </a:lvl2pPr>
            <a:lvl3pPr marL="715609" indent="0">
              <a:buNone/>
              <a:defRPr sz="1900"/>
            </a:lvl3pPr>
            <a:lvl4pPr marL="1073414" indent="0">
              <a:buNone/>
              <a:defRPr sz="1600"/>
            </a:lvl4pPr>
            <a:lvl5pPr marL="1431219" indent="0">
              <a:buNone/>
              <a:defRPr sz="1600"/>
            </a:lvl5pPr>
            <a:lvl6pPr marL="1789024" indent="0">
              <a:buNone/>
              <a:defRPr sz="1600"/>
            </a:lvl6pPr>
            <a:lvl7pPr marL="2146828" indent="0">
              <a:buNone/>
              <a:defRPr sz="1600"/>
            </a:lvl7pPr>
            <a:lvl8pPr marL="2504633" indent="0">
              <a:buNone/>
              <a:defRPr sz="1600"/>
            </a:lvl8pPr>
            <a:lvl9pPr marL="2862438" indent="0">
              <a:buNone/>
              <a:defRPr sz="16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77" y="402581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805" indent="0">
              <a:buNone/>
              <a:defRPr sz="900"/>
            </a:lvl2pPr>
            <a:lvl3pPr marL="715609" indent="0">
              <a:buNone/>
              <a:defRPr sz="800"/>
            </a:lvl3pPr>
            <a:lvl4pPr marL="1073414" indent="0">
              <a:buNone/>
              <a:defRPr sz="700"/>
            </a:lvl4pPr>
            <a:lvl5pPr marL="1431219" indent="0">
              <a:buNone/>
              <a:defRPr sz="700"/>
            </a:lvl5pPr>
            <a:lvl6pPr marL="1789024" indent="0">
              <a:buNone/>
              <a:defRPr sz="700"/>
            </a:lvl6pPr>
            <a:lvl7pPr marL="2146828" indent="0">
              <a:buNone/>
              <a:defRPr sz="700"/>
            </a:lvl7pPr>
            <a:lvl8pPr marL="2504633" indent="0">
              <a:buNone/>
              <a:defRPr sz="700"/>
            </a:lvl8pPr>
            <a:lvl9pPr marL="2862438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0CD5A-386D-47FB-A213-E2D702E404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115818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EC091-9C22-4B13-9336-0A6EB7C000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68922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2"/>
            <a:ext cx="1835316" cy="445993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48" y="367162"/>
            <a:ext cx="5378344" cy="445993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2ECDA-DB56-4B9D-A7E0-8011FBC246B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02217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3B9DB-3965-4B92-8DDC-DDD8F8FB35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66239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54"/>
            <a:ext cx="3606830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5" y="1199754"/>
            <a:ext cx="3606831" cy="17612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8"/>
            <a:ext cx="3606830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5" y="3064718"/>
            <a:ext cx="3606831" cy="1762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A2E05-9D9B-45B9-BE5D-5DA83A2F42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7118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47" y="367162"/>
            <a:ext cx="7343979" cy="44599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70EF0-61C7-4808-902A-2D944B9E9B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24370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79502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7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4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7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587053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247849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6465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CFA8A61-5D59-494E-92A0-1B835ABFE5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2601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5926138" y="3844925"/>
            <a:ext cx="92392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1" tIns="35662" rIns="71321" bIns="35662"/>
          <a:lstStyle>
            <a:lvl1pPr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2800" eaLnBrk="0" hangingPunct="0"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2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1089" indent="2485">
              <a:defRPr>
                <a:latin typeface="+mj-lt"/>
              </a:defRPr>
            </a:lvl2pPr>
            <a:lvl3pPr marL="490356" indent="-203079">
              <a:tabLst/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DD5DA85-07CA-407B-B4EB-9915DCB7F88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17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2" y="115136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715D54-1D37-482D-943F-D9B8B718B786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06886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4AF8593B-D2AC-4C3C-BDCE-E5C93E4596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222450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84"/>
            <a:ext cx="7632700" cy="3206749"/>
          </a:xfrm>
        </p:spPr>
        <p:txBody>
          <a:bodyPr>
            <a:noAutofit/>
          </a:bodyPr>
          <a:lstStyle>
            <a:lvl1pPr marL="283561" indent="0">
              <a:buFontTx/>
              <a:buNone/>
              <a:defRPr b="1">
                <a:latin typeface="+mj-lt"/>
              </a:defRPr>
            </a:lvl1pPr>
            <a:lvl2pPr marL="283561" indent="0">
              <a:defRPr>
                <a:latin typeface="+mj-lt"/>
              </a:defRPr>
            </a:lvl2pPr>
            <a:lvl3pPr marL="490356" indent="-203079">
              <a:defRPr>
                <a:latin typeface="+mj-lt"/>
              </a:defRPr>
            </a:lvl3pPr>
            <a:lvl4pPr marL="0" indent="281089">
              <a:defRPr>
                <a:latin typeface="+mj-lt"/>
              </a:defRPr>
            </a:lvl4pPr>
            <a:lvl5pPr marL="111939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11210" y="558801"/>
            <a:ext cx="7632699" cy="946150"/>
          </a:xfrm>
        </p:spPr>
        <p:txBody>
          <a:bodyPr>
            <a:noAutofit/>
          </a:bodyPr>
          <a:lstStyle>
            <a:lvl1pPr marL="0" marR="0" indent="0" defTabSz="81360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A5FA8E8-C1E4-4D3B-A4AF-D481492F84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70027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8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36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04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72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40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08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76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544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4141949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AD58C6A4-30DB-44AB-B953-72E040FFCD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186708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6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2" y="115136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803" indent="0">
              <a:buNone/>
              <a:defRPr sz="1800" b="1"/>
            </a:lvl2pPr>
            <a:lvl3pPr marL="813603" indent="0">
              <a:buNone/>
              <a:defRPr sz="1600" b="1"/>
            </a:lvl3pPr>
            <a:lvl4pPr marL="1220401" indent="0">
              <a:buNone/>
              <a:defRPr sz="1400" b="1"/>
            </a:lvl4pPr>
            <a:lvl5pPr marL="1627201" indent="0">
              <a:buNone/>
              <a:defRPr sz="1400" b="1"/>
            </a:lvl5pPr>
            <a:lvl6pPr marL="2034006" indent="0">
              <a:buNone/>
              <a:defRPr sz="1400" b="1"/>
            </a:lvl6pPr>
            <a:lvl7pPr marL="2440808" indent="0">
              <a:buNone/>
              <a:defRPr sz="1400" b="1"/>
            </a:lvl7pPr>
            <a:lvl8pPr marL="2847605" indent="0">
              <a:buNone/>
              <a:defRPr sz="1400" b="1"/>
            </a:lvl8pPr>
            <a:lvl9pPr marL="3254409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E69949F-7E59-4FCD-A800-DAC0898E692A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32531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Номер слайда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830FAA7F-07B7-4272-A162-5804E6845B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51470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5C149F-161F-4057-B7C8-5F6C20BEACDC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33821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23" y="20482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2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41AF1CD-4263-49B8-9992-9421234BA5C5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85868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Autofit/>
          </a:bodyPr>
          <a:lstStyle>
            <a:lvl1pPr marL="0" indent="0">
              <a:buNone/>
              <a:defRPr sz="2900"/>
            </a:lvl1pPr>
            <a:lvl2pPr marL="406803" indent="0">
              <a:buNone/>
              <a:defRPr sz="2500"/>
            </a:lvl2pPr>
            <a:lvl3pPr marL="813603" indent="0">
              <a:buNone/>
              <a:defRPr sz="2100"/>
            </a:lvl3pPr>
            <a:lvl4pPr marL="1220401" indent="0">
              <a:buNone/>
              <a:defRPr sz="1800"/>
            </a:lvl4pPr>
            <a:lvl5pPr marL="1627201" indent="0">
              <a:buNone/>
              <a:defRPr sz="1800"/>
            </a:lvl5pPr>
            <a:lvl6pPr marL="2034006" indent="0">
              <a:buNone/>
              <a:defRPr sz="1800"/>
            </a:lvl6pPr>
            <a:lvl7pPr marL="2440808" indent="0">
              <a:buNone/>
              <a:defRPr sz="1800"/>
            </a:lvl7pPr>
            <a:lvl8pPr marL="2847605" indent="0">
              <a:buNone/>
              <a:defRPr sz="1800"/>
            </a:lvl8pPr>
            <a:lvl9pPr marL="3254409" indent="0">
              <a:buNone/>
              <a:defRPr sz="18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803" indent="0">
              <a:buNone/>
              <a:defRPr sz="1100"/>
            </a:lvl2pPr>
            <a:lvl3pPr marL="813603" indent="0">
              <a:buNone/>
              <a:defRPr sz="900"/>
            </a:lvl3pPr>
            <a:lvl4pPr marL="1220401" indent="0">
              <a:buNone/>
              <a:defRPr sz="800"/>
            </a:lvl4pPr>
            <a:lvl5pPr marL="1627201" indent="0">
              <a:buNone/>
              <a:defRPr sz="800"/>
            </a:lvl5pPr>
            <a:lvl6pPr marL="2034006" indent="0">
              <a:buNone/>
              <a:defRPr sz="800"/>
            </a:lvl6pPr>
            <a:lvl7pPr marL="2440808" indent="0">
              <a:buNone/>
              <a:defRPr sz="800"/>
            </a:lvl7pPr>
            <a:lvl8pPr marL="2847605" indent="0">
              <a:buNone/>
              <a:defRPr sz="800"/>
            </a:lvl8pPr>
            <a:lvl9pPr marL="3254409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5F3D36-CECB-4190-B3B9-91E0A4E91335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68D2BB2C-4F0C-429C-9961-E15C571BA4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372485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7BC2CD-8732-4FAD-87DD-1AB571888093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802838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801688">
              <a:defRPr/>
            </a:lvl1pPr>
          </a:lstStyle>
          <a:p>
            <a:pPr>
              <a:defRPr/>
            </a:pPr>
            <a:fld id="{C2253AFC-6C59-4CF3-8126-7A7CE5DFBF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09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8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slideLayout" Target="../slideLayouts/slideLayout9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87.xml"/><Relationship Id="rId16" Type="http://schemas.openxmlformats.org/officeDocument/2006/relationships/theme" Target="../theme/theme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5" Type="http://schemas.openxmlformats.org/officeDocument/2006/relationships/slideLayout" Target="../slideLayouts/slideLayout10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Relationship Id="rId14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l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BEB2474-F1B0-45C7-A559-4AC72E390BC9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ctr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4225" y="4398963"/>
            <a:ext cx="503238" cy="512762"/>
          </a:xfrm>
          <a:prstGeom prst="rect">
            <a:avLst/>
          </a:prstGeom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58B18ED-5251-4893-8F6B-9ACA5D4964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2" r:id="rId1"/>
    <p:sldLayoutId id="2147488953" r:id="rId2"/>
    <p:sldLayoutId id="2147488954" r:id="rId3"/>
    <p:sldLayoutId id="2147488955" r:id="rId4"/>
    <p:sldLayoutId id="2147488956" r:id="rId5"/>
    <p:sldLayoutId id="2147488957" r:id="rId6"/>
    <p:sldLayoutId id="2147488958" r:id="rId7"/>
    <p:sldLayoutId id="2147488959" r:id="rId8"/>
    <p:sldLayoutId id="2147488960" r:id="rId9"/>
    <p:sldLayoutId id="2147488961" r:id="rId10"/>
    <p:sldLayoutId id="2147488962" r:id="rId11"/>
    <p:sldLayoutId id="2147488963" r:id="rId12"/>
    <p:sldLayoutId id="2147488964" r:id="rId13"/>
    <p:sldLayoutId id="2147488965" r:id="rId14"/>
    <p:sldLayoutId id="2147488966" r:id="rId15"/>
  </p:sldLayoutIdLst>
  <p:hf hdr="0" ftr="0" dt="0"/>
  <p:txStyles>
    <p:titleStyle>
      <a:lvl1pPr algn="l" defTabSz="8128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575" indent="1746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2800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9188" indent="709613" algn="l" defTabSz="812800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74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42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10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78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8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36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4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72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006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0808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7605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4409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64" tIns="40632" rIns="81264" bIns="406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264" tIns="40632" rIns="81264" bIns="40632" numCol="1" anchor="ctr" anchorCtr="0" compatLnSpc="1">
            <a:prstTxWarp prst="textNoShape">
              <a:avLst/>
            </a:prstTxWarp>
            <a:normAutofit/>
          </a:bodyPr>
          <a:lstStyle>
            <a:lvl1pPr algn="ctr" defTabSz="811213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A26EF8-6CD0-4A2E-BFDA-D8BFF64C34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82" r:id="rId1"/>
    <p:sldLayoutId id="2147488883" r:id="rId2"/>
    <p:sldLayoutId id="2147488884" r:id="rId3"/>
    <p:sldLayoutId id="2147488885" r:id="rId4"/>
    <p:sldLayoutId id="2147488886" r:id="rId5"/>
    <p:sldLayoutId id="2147488887" r:id="rId6"/>
    <p:sldLayoutId id="2147488888" r:id="rId7"/>
    <p:sldLayoutId id="2147488889" r:id="rId8"/>
    <p:sldLayoutId id="2147488890" r:id="rId9"/>
    <p:sldLayoutId id="2147488891" r:id="rId10"/>
    <p:sldLayoutId id="2147488892" r:id="rId11"/>
    <p:sldLayoutId id="2147488893" r:id="rId12"/>
    <p:sldLayoutId id="2147488894" r:id="rId13"/>
    <p:sldLayoutId id="2147488895" r:id="rId14"/>
  </p:sldLayoutIdLst>
  <p:hf hdr="0" ftr="0" dt="0"/>
  <p:txStyles>
    <p:titleStyle>
      <a:lvl1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213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168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340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524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697" algn="l" defTabSz="81252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1213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1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1213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16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0338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6515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2693" indent="306708" algn="l" defTabSz="81252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16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34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524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697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872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7048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3220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9393" algn="l" defTabSz="71234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6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00" tIns="40650" rIns="81300" bIns="40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00" tIns="40650" rIns="81300" bIns="40650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DF5CE6-58B0-4B19-A23E-ED40D66AAB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96" r:id="rId1"/>
    <p:sldLayoutId id="2147488897" r:id="rId2"/>
    <p:sldLayoutId id="2147488898" r:id="rId3"/>
    <p:sldLayoutId id="2147488899" r:id="rId4"/>
    <p:sldLayoutId id="2147488900" r:id="rId5"/>
    <p:sldLayoutId id="2147488901" r:id="rId6"/>
    <p:sldLayoutId id="2147488902" r:id="rId7"/>
    <p:sldLayoutId id="2147488903" r:id="rId8"/>
    <p:sldLayoutId id="2147488904" r:id="rId9"/>
    <p:sldLayoutId id="2147488905" r:id="rId10"/>
    <p:sldLayoutId id="2147488906" r:id="rId11"/>
    <p:sldLayoutId id="2147488907" r:id="rId12"/>
    <p:sldLayoutId id="2147488908" r:id="rId13"/>
    <p:sldLayoutId id="2147488909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330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661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005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5339" algn="l" defTabSz="81288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1438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4038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188" indent="-965200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482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1163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749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3839" indent="306846" algn="l" defTabSz="81288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330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66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00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339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1674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8011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4345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0678" algn="l" defTabSz="71266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4100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48" tIns="40674" rIns="81348" bIns="40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348" tIns="40674" rIns="81348" bIns="40674" numCol="1" anchor="ctr" anchorCtr="0" compatLnSpc="1">
            <a:prstTxWarp prst="textNoShape">
              <a:avLst/>
            </a:prstTxWarp>
            <a:normAutofit/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C31601-6454-4336-9FB0-5AE4CEDF47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10" r:id="rId1"/>
    <p:sldLayoutId id="2147488911" r:id="rId2"/>
    <p:sldLayoutId id="2147488912" r:id="rId3"/>
    <p:sldLayoutId id="2147488913" r:id="rId4"/>
    <p:sldLayoutId id="2147488914" r:id="rId5"/>
    <p:sldLayoutId id="2147488915" r:id="rId6"/>
    <p:sldLayoutId id="2147488916" r:id="rId7"/>
    <p:sldLayoutId id="2147488917" r:id="rId8"/>
    <p:sldLayoutId id="2147488918" r:id="rId9"/>
    <p:sldLayoutId id="2147488919" r:id="rId10"/>
    <p:sldLayoutId id="2147488920" r:id="rId11"/>
    <p:sldLayoutId id="2147488921" r:id="rId12"/>
    <p:sldLayoutId id="2147488922" r:id="rId13"/>
    <p:sldLayoutId id="2147488923" r:id="rId14"/>
  </p:sldLayoutIdLst>
  <p:hf hdr="0" ftr="0" dt="0"/>
  <p:txStyles>
    <p:titleStyle>
      <a:lvl1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lnSpc>
          <a:spcPts val="4063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546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089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9648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195" algn="l" defTabSz="81337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7775" indent="-966788" algn="just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17600" indent="306388" algn="l" defTabSz="812800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5716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226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8815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5368" indent="307030" algn="l" defTabSz="81337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4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089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648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19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27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296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5845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392" algn="l" defTabSz="71308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5124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  <a:normAutofit/>
          </a:bodyPr>
          <a:lstStyle>
            <a:lvl1pPr algn="ctr" defTabSz="814388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56E3102-21E2-4422-BD00-1BECDB9A7B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24" r:id="rId1"/>
    <p:sldLayoutId id="2147488925" r:id="rId2"/>
    <p:sldLayoutId id="2147488926" r:id="rId3"/>
    <p:sldLayoutId id="2147488927" r:id="rId4"/>
    <p:sldLayoutId id="2147488928" r:id="rId5"/>
    <p:sldLayoutId id="2147488929" r:id="rId6"/>
    <p:sldLayoutId id="2147488930" r:id="rId7"/>
    <p:sldLayoutId id="2147488931" r:id="rId8"/>
    <p:sldLayoutId id="2147488932" r:id="rId9"/>
    <p:sldLayoutId id="2147488933" r:id="rId10"/>
    <p:sldLayoutId id="2147488934" r:id="rId11"/>
    <p:sldLayoutId id="2147488935" r:id="rId12"/>
    <p:sldLayoutId id="2147488936" r:id="rId13"/>
    <p:sldLayoutId id="2147488937" r:id="rId14"/>
  </p:sldLayoutIdLst>
  <p:hf hdr="0" ftr="0" dt="0"/>
  <p:txStyles>
    <p:titleStyle>
      <a:lvl1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4388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438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2575" indent="73025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5625" indent="-203200" algn="l" defTabSz="8143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9363" indent="-968375" algn="just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0775" indent="306388" algn="l" defTabSz="814388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5" y="366713"/>
            <a:ext cx="7343775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148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5" y="1200150"/>
            <a:ext cx="7343775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850" y="4530725"/>
            <a:ext cx="619125" cy="474663"/>
          </a:xfrm>
          <a:prstGeom prst="rect">
            <a:avLst/>
          </a:prstGeom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  <a:normAutofit/>
          </a:bodyPr>
          <a:lstStyle>
            <a:lvl1pPr algn="ctr" defTabSz="815975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B6ABA12-7D7C-409A-AE10-9B7C9D0B53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38" r:id="rId1"/>
    <p:sldLayoutId id="2147488939" r:id="rId2"/>
    <p:sldLayoutId id="2147488940" r:id="rId3"/>
    <p:sldLayoutId id="2147488941" r:id="rId4"/>
    <p:sldLayoutId id="2147488942" r:id="rId5"/>
    <p:sldLayoutId id="2147488943" r:id="rId6"/>
    <p:sldLayoutId id="2147488944" r:id="rId7"/>
    <p:sldLayoutId id="2147488945" r:id="rId8"/>
    <p:sldLayoutId id="2147488946" r:id="rId9"/>
    <p:sldLayoutId id="2147488947" r:id="rId10"/>
    <p:sldLayoutId id="2147488948" r:id="rId11"/>
    <p:sldLayoutId id="2147488949" r:id="rId12"/>
    <p:sldLayoutId id="2147488950" r:id="rId13"/>
    <p:sldLayoutId id="2147488951" r:id="rId14"/>
  </p:sldLayoutIdLst>
  <p:hf hdr="0" ftr="0" dt="0"/>
  <p:txStyles>
    <p:titleStyle>
      <a:lvl1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975" rtl="0" eaLnBrk="0" fontAlgn="base" hangingPunct="0">
        <a:lnSpc>
          <a:spcPts val="4075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805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560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3414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31219" algn="l" defTabSz="816242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163" indent="-284163" algn="l" defTabSz="815975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163" indent="73025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900">
          <a:solidFill>
            <a:srgbClr val="504F53"/>
          </a:solidFill>
          <a:latin typeface="+mn-lt"/>
        </a:defRPr>
      </a:lvl2pPr>
      <a:lvl3pPr marL="557213" indent="-203200" algn="l" defTabSz="8159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950" indent="-969963" algn="just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300">
          <a:solidFill>
            <a:srgbClr val="504F53"/>
          </a:solidFill>
          <a:latin typeface="+mn-lt"/>
        </a:defRPr>
      </a:lvl4pPr>
      <a:lvl5pPr marL="1122363" indent="307975" algn="l" defTabSz="815975" rtl="0" eaLnBrk="0" fontAlgn="base" hangingPunct="0">
        <a:lnSpc>
          <a:spcPts val="1413"/>
        </a:lnSpc>
        <a:spcBef>
          <a:spcPts val="313"/>
        </a:spcBef>
        <a:spcAft>
          <a:spcPct val="0"/>
        </a:spcAft>
        <a:buFont typeface="Arial" panose="020B0604020202020204" pitchFamily="34" charset="0"/>
        <a:defRPr sz="1100">
          <a:solidFill>
            <a:srgbClr val="8D8C90"/>
          </a:solidFill>
          <a:latin typeface="+mn-lt"/>
        </a:defRPr>
      </a:lvl5pPr>
      <a:lvl6pPr marL="1480914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8719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6523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4328" indent="308110" algn="l" defTabSz="816242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805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560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341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1219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9024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682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4633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438" algn="l" defTabSz="71560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611188" y="558800"/>
            <a:ext cx="76327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611188" y="1492250"/>
            <a:ext cx="76327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65" tIns="40683" rIns="81365" bIns="40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l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7CC4530-06C7-4CE1-B79E-3D0F281ED845}" type="datetime1">
              <a:rPr lang="ru-RU" smtClean="0"/>
              <a:t>16.02.2023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81365" tIns="40683" rIns="81365" bIns="40683" rtlCol="0" anchor="ctr"/>
          <a:lstStyle>
            <a:lvl1pPr algn="ctr" defTabSz="813603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4225" y="4398963"/>
            <a:ext cx="503238" cy="512762"/>
          </a:xfrm>
          <a:prstGeom prst="rect">
            <a:avLst/>
          </a:prstGeom>
        </p:spPr>
        <p:txBody>
          <a:bodyPr vert="horz" wrap="square" lIns="81365" tIns="40683" rIns="81365" bIns="40683" numCol="1" anchor="ctr" anchorCtr="0" compatLnSpc="1">
            <a:prstTxWarp prst="textNoShape">
              <a:avLst/>
            </a:prstTxWarp>
          </a:bodyPr>
          <a:lstStyle>
            <a:lvl1pPr algn="ctr" defTabSz="812800" eaLnBrk="1" hangingPunct="1">
              <a:lnSpc>
                <a:spcPts val="1875"/>
              </a:lnSpc>
              <a:defRPr sz="21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F385BE-3BBB-4EF8-B3C9-90F607B57A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899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968" r:id="rId1"/>
    <p:sldLayoutId id="2147488969" r:id="rId2"/>
    <p:sldLayoutId id="2147488970" r:id="rId3"/>
    <p:sldLayoutId id="2147488971" r:id="rId4"/>
    <p:sldLayoutId id="2147488972" r:id="rId5"/>
    <p:sldLayoutId id="2147488973" r:id="rId6"/>
    <p:sldLayoutId id="2147488974" r:id="rId7"/>
    <p:sldLayoutId id="2147488975" r:id="rId8"/>
    <p:sldLayoutId id="2147488976" r:id="rId9"/>
    <p:sldLayoutId id="2147488977" r:id="rId10"/>
    <p:sldLayoutId id="2147488978" r:id="rId11"/>
    <p:sldLayoutId id="2147488979" r:id="rId12"/>
    <p:sldLayoutId id="2147488980" r:id="rId13"/>
    <p:sldLayoutId id="2147488981" r:id="rId14"/>
    <p:sldLayoutId id="2147488982" r:id="rId15"/>
  </p:sldLayoutIdLst>
  <p:hf hdr="0" ftr="0" dt="0"/>
  <p:txStyles>
    <p:titleStyle>
      <a:lvl1pPr algn="l" defTabSz="8128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2pPr>
      <a:lvl3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3pPr>
      <a:lvl4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4pPr>
      <a:lvl5pPr algn="l" defTabSz="8128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5pPr>
      <a:lvl6pPr marL="4572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6pPr>
      <a:lvl7pPr marL="9144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7pPr>
      <a:lvl8pPr marL="13716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8pPr>
      <a:lvl9pPr marL="1828800" algn="l" defTabSz="812800" rtl="0" fontAlgn="base">
        <a:spcBef>
          <a:spcPct val="0"/>
        </a:spcBef>
        <a:spcAft>
          <a:spcPct val="0"/>
        </a:spcAft>
        <a:defRPr sz="3800" b="1">
          <a:solidFill>
            <a:srgbClr val="005AA9"/>
          </a:solidFill>
          <a:latin typeface="Calibri" pitchFamily="34" charset="0"/>
        </a:defRPr>
      </a:lvl9pPr>
    </p:titleStyle>
    <p:bodyStyle>
      <a:lvl1pPr marL="282575" indent="-282575" algn="l" defTabSz="812800" rtl="0" eaLnBrk="0" fontAlgn="base" hangingPunct="0">
        <a:spcBef>
          <a:spcPct val="20000"/>
        </a:spcBef>
        <a:spcAft>
          <a:spcPct val="0"/>
        </a:spcAft>
        <a:buFont typeface="+mj-lt"/>
        <a:defRPr sz="2400" kern="1200">
          <a:solidFill>
            <a:srgbClr val="005AA9"/>
          </a:solidFill>
          <a:latin typeface="+mj-lt"/>
          <a:ea typeface="+mn-ea"/>
          <a:cs typeface="+mn-cs"/>
        </a:defRPr>
      </a:lvl1pPr>
      <a:lvl2pPr marL="282575" indent="174625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rgbClr val="504F53"/>
          </a:solidFill>
          <a:latin typeface="+mj-lt"/>
          <a:ea typeface="+mn-ea"/>
          <a:cs typeface="+mn-cs"/>
        </a:defRPr>
      </a:lvl2pPr>
      <a:lvl3pPr marL="555625" indent="-201613" algn="l" defTabSz="812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319213" algn="just" defTabSz="812800" rtl="0" eaLnBrk="0" fontAlgn="base" hangingPunct="0">
        <a:lnSpc>
          <a:spcPts val="19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119188" indent="709613" algn="l" defTabSz="812800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anose="020B0604020202020204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2374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4206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510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7805" indent="-203402" algn="l" defTabSz="81360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8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3603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04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7201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006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0808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7605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4409" algn="l" defTabSz="81360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3"/>
          <p:cNvSpPr>
            <a:spLocks noChangeArrowheads="1"/>
          </p:cNvSpPr>
          <p:nvPr/>
        </p:nvSpPr>
        <p:spPr bwMode="auto">
          <a:xfrm>
            <a:off x="4200057" y="4670425"/>
            <a:ext cx="466077" cy="4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784" tIns="51897" rIns="103784" bIns="51897">
            <a:spAutoFit/>
          </a:bodyPr>
          <a:lstStyle>
            <a:lvl1pPr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1238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12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100" dirty="0">
                <a:solidFill>
                  <a:srgbClr val="FFFFFF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2023</a:t>
            </a:r>
          </a:p>
          <a:p>
            <a:pPr algn="ctr" eaLnBrk="1" hangingPunct="1"/>
            <a:endParaRPr lang="ru-RU" altLang="ru-RU" sz="11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5" name="Заголовок 1"/>
          <p:cNvSpPr>
            <a:spLocks noGrp="1"/>
          </p:cNvSpPr>
          <p:nvPr>
            <p:ph type="ctrTitle"/>
          </p:nvPr>
        </p:nvSpPr>
        <p:spPr>
          <a:xfrm>
            <a:off x="561116" y="2705893"/>
            <a:ext cx="7772400" cy="1102519"/>
          </a:xfrm>
        </p:spPr>
        <p:txBody>
          <a:bodyPr/>
          <a:lstStyle/>
          <a:p>
            <a:pPr algn="ctr" defTabSz="1011238" eaLnBrk="1" hangingPunct="1"/>
            <a: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«Практические </a:t>
            </a:r>
            <a:r>
              <a:rPr lang="ru-RU" altLang="ru-R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аспекты исчисления имущественных налогов </a:t>
            </a:r>
            <a: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altLang="ru-RU" sz="20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в </a:t>
            </a:r>
            <a:r>
              <a:rPr lang="ru-RU" altLang="ru-R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2023 году 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450" y="1924050"/>
            <a:ext cx="6408738" cy="647700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УПРАВЛЕНИЕ ФЕДЕРАЛЬНОЙ НАЛОГОВОЙ СЛУЖБЫ ПО Г. СЕВАСТОПОЛЮ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2253" y="4095750"/>
            <a:ext cx="7561263" cy="574675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Докладчик: Хабаров Андрей Александрович, </a:t>
            </a:r>
          </a:p>
          <a:p>
            <a:pPr algn="ctr" defTabSz="1043056" eaLnBrk="1" fontAlgn="auto" hangingPunct="1"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заместитель начальника отдела камерального контроля в сфере налогообложения имущества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E6930-3F90-46FE-BFE7-D3A409FC3C18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  <p:sp>
        <p:nvSpPr>
          <p:cNvPr id="12" name="TextBox 11"/>
          <p:cNvSpPr txBox="1"/>
          <p:nvPr/>
        </p:nvSpPr>
        <p:spPr>
          <a:xfrm>
            <a:off x="1297560" y="1632623"/>
            <a:ext cx="676669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Запрос в налоговый орган Выписки из Единого  государственного реестра налогоплательщиков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7560" y="2496719"/>
            <a:ext cx="676669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Сверка данных из Единого  государственного реестра налогоплательщиков с данными учета налогоплательщика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31640" y="3507854"/>
            <a:ext cx="6734672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52000"/>
            <a:r>
              <a:rPr lang="ru-RU" sz="1800" dirty="0">
                <a:latin typeface="Arial Narrow" panose="020B0606020202030204" pitchFamily="34" charset="0"/>
              </a:rPr>
              <a:t>В случае наличия расхождений</a:t>
            </a:r>
            <a:r>
              <a:rPr lang="en-US" sz="1800" dirty="0">
                <a:latin typeface="Arial Narrow" panose="020B0606020202030204" pitchFamily="34" charset="0"/>
              </a:rPr>
              <a:t> -</a:t>
            </a:r>
            <a:r>
              <a:rPr lang="ru-RU" sz="1800" dirty="0">
                <a:latin typeface="Arial Narrow" panose="020B0606020202030204" pitchFamily="34" charset="0"/>
              </a:rPr>
              <a:t> направление в налоговый орган о выявленных расхождениях данных из Единого  государственного реестра налогоплательщиков и данных учета налогоплательщика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912840" y="1632623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6" name="Овал 15"/>
          <p:cNvSpPr/>
          <p:nvPr/>
        </p:nvSpPr>
        <p:spPr>
          <a:xfrm>
            <a:off x="912840" y="250543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17" name="Овал 16"/>
          <p:cNvSpPr/>
          <p:nvPr/>
        </p:nvSpPr>
        <p:spPr>
          <a:xfrm>
            <a:off x="912840" y="3635320"/>
            <a:ext cx="576064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63688" y="644744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Сверка по объектам налогообложения </a:t>
            </a:r>
          </a:p>
        </p:txBody>
      </p:sp>
    </p:spTree>
    <p:extLst>
      <p:ext uri="{BB962C8B-B14F-4D97-AF65-F5344CB8AC3E}">
        <p14:creationId xmlns:p14="http://schemas.microsoft.com/office/powerpoint/2010/main" val="374651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515579-0ADB-4C91-855D-66E926F3B14A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  <p:sp>
        <p:nvSpPr>
          <p:cNvPr id="3" name="TextBox 2"/>
          <p:cNvSpPr txBox="1"/>
          <p:nvPr/>
        </p:nvSpPr>
        <p:spPr>
          <a:xfrm>
            <a:off x="755576" y="411510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altLang="ru-RU" sz="2400" b="1" dirty="0">
                <a:solidFill>
                  <a:srgbClr val="C00000"/>
                </a:solidFill>
                <a:latin typeface="Arial Narrow" panose="020B0606020202030204" pitchFamily="34" charset="0"/>
                <a:cs typeface="Times New Roman" pitchFamily="18" charset="0"/>
              </a:rPr>
              <a:t>БЕЗДЕКЛАРАЦИОННЫЙ</a:t>
            </a:r>
          </a:p>
          <a:p>
            <a:pPr lvl="0" algn="ctr"/>
            <a:r>
              <a:rPr lang="ru-RU" alt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порядок расчета и уплаты транспортного, земельного налогов и налога на имущество организаций</a:t>
            </a:r>
            <a:endParaRPr lang="ru-RU" altLang="ru-RU" sz="2400" b="1" dirty="0">
              <a:solidFill>
                <a:srgbClr val="1F497D"/>
              </a:solidFill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896112"/>
            <a:ext cx="4849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Транспортный налог организаций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2511741"/>
            <a:ext cx="4467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Земельный налог организаций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4515" y="3186278"/>
            <a:ext cx="64162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1"/>
                </a:solidFill>
                <a:latin typeface="Arial Narrow" panose="020B0606020202030204" pitchFamily="34" charset="0"/>
              </a:rPr>
              <a:t>Налог на имущество организаций, </a:t>
            </a:r>
            <a:r>
              <a:rPr lang="ru-RU" sz="2400" dirty="0">
                <a:solidFill>
                  <a:srgbClr val="00B050"/>
                </a:solidFill>
                <a:latin typeface="Arial Narrow" panose="020B0606020202030204" pitchFamily="34" charset="0"/>
              </a:rPr>
              <a:t>в отношении объектов недвижимости, налоговая база по которым определяется исходя из кадастровой стоимости  </a:t>
            </a:r>
          </a:p>
        </p:txBody>
      </p:sp>
    </p:spTree>
    <p:extLst>
      <p:ext uri="{BB962C8B-B14F-4D97-AF65-F5344CB8AC3E}">
        <p14:creationId xmlns:p14="http://schemas.microsoft.com/office/powerpoint/2010/main" val="516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515579-0ADB-4C91-855D-66E926F3B14A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31344" y="289492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Приказ ФНС России </a:t>
            </a:r>
          </a:p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от 09.07.2021 № ЕД-7-21/646@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0565" y="2856334"/>
            <a:ext cx="43458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Заявление налогоплательщика - российской организации о предоставлении  налоговой льготы по </a:t>
            </a:r>
            <a:r>
              <a:rPr lang="ru-RU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НАЛОГУ НА ИМУЩЕСТВО ОРГАНИЗАЦИЙ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31344" y="3671942"/>
            <a:ext cx="2079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КНД 1150121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59341" y="660895"/>
            <a:ext cx="36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Приказ ФНС России </a:t>
            </a:r>
          </a:p>
          <a:p>
            <a:r>
              <a:rPr lang="ru-RU" sz="2000" dirty="0">
                <a:solidFill>
                  <a:schemeClr val="tx2"/>
                </a:solidFill>
                <a:latin typeface="Arial Narrow" panose="020B0606020202030204" pitchFamily="34" charset="0"/>
              </a:rPr>
              <a:t>от 25.07.2019 № ММВ-7-21/377@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75893" y="660895"/>
            <a:ext cx="398185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Заявление налогоплательщика-организации о предоставлении налоговой льготы по </a:t>
            </a:r>
            <a:r>
              <a:rPr lang="ru-RU" sz="2000" b="1" dirty="0">
                <a:solidFill>
                  <a:srgbClr val="009900"/>
                </a:solidFill>
                <a:latin typeface="Arial Narrow" panose="020B0606020202030204" pitchFamily="34" charset="0"/>
              </a:rPr>
              <a:t>ТРАНСПОРТНОМУ НАЛОГУ И (ИЛИ) ЗЕМЕЛЬНОМУ НАЛОГУ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1454" y="1437917"/>
            <a:ext cx="2160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КНД 1150064 </a:t>
            </a:r>
          </a:p>
        </p:txBody>
      </p:sp>
      <p:sp>
        <p:nvSpPr>
          <p:cNvPr id="11" name="Овал 10"/>
          <p:cNvSpPr/>
          <p:nvPr/>
        </p:nvSpPr>
        <p:spPr>
          <a:xfrm>
            <a:off x="3974931" y="4172434"/>
            <a:ext cx="639638" cy="633438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Arial Narrow" panose="020B0606020202030204" pitchFamily="34" charset="0"/>
              </a:rPr>
              <a:t>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74533" y="4212327"/>
            <a:ext cx="3587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Налоговая база по НИО определяется  исходя из кадастровой стоимости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848997" y="2643758"/>
            <a:ext cx="77768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70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 sz="quarter"/>
          </p:nvPr>
        </p:nvSpPr>
        <p:spPr>
          <a:xfrm>
            <a:off x="447031" y="240800"/>
            <a:ext cx="8496944" cy="576064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Налоговая база исходя из кадастровой стоимости с 01.01.2022 </a:t>
            </a:r>
            <a:b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Объект 20"/>
          <p:cNvSpPr>
            <a:spLocks noGrp="1"/>
          </p:cNvSpPr>
          <p:nvPr>
            <p:ph sz="quarter" idx="1"/>
          </p:nvPr>
        </p:nvSpPr>
        <p:spPr>
          <a:xfrm>
            <a:off x="683567" y="1642276"/>
            <a:ext cx="3488847" cy="720000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14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ВКЛЮЧЕНЫ 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перечень объектов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(Приказ от 30.11.2021 № 153)</a:t>
            </a:r>
          </a:p>
        </p:txBody>
      </p:sp>
      <p:sp>
        <p:nvSpPr>
          <p:cNvPr id="22" name="Объект 21"/>
          <p:cNvSpPr>
            <a:spLocks noGrp="1"/>
          </p:cNvSpPr>
          <p:nvPr>
            <p:ph sz="quarter" idx="2"/>
          </p:nvPr>
        </p:nvSpPr>
        <p:spPr>
          <a:xfrm>
            <a:off x="4499992" y="1624020"/>
            <a:ext cx="3744415" cy="720000"/>
          </a:xfr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ru-RU" sz="1400" b="1" u="sng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 ВКЛЮЧЕНЫ 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перечень объектов</a:t>
            </a:r>
          </a:p>
          <a:p>
            <a:pPr algn="ctr"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(Приказ от 30.11.2021 № 153)</a:t>
            </a:r>
            <a:endParaRPr lang="ru-RU" sz="1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5</a:t>
            </a:fld>
            <a:endParaRPr lang="ru-RU" alt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A3DC770-18FE-488A-8A92-2355A87FE0BD}"/>
              </a:ext>
            </a:extLst>
          </p:cNvPr>
          <p:cNvSpPr txBox="1"/>
          <p:nvPr/>
        </p:nvSpPr>
        <p:spPr>
          <a:xfrm>
            <a:off x="683568" y="809563"/>
            <a:ext cx="7560838" cy="40011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Arial Narrow" panose="020B0606020202030204" pitchFamily="34" charset="0"/>
              </a:rPr>
              <a:t>Объекты недвижимости</a:t>
            </a:r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xmlns="" id="{BC1DE587-4E10-42ED-9AD5-BBCB4261ED1B}"/>
              </a:ext>
            </a:extLst>
          </p:cNvPr>
          <p:cNvSpPr/>
          <p:nvPr/>
        </p:nvSpPr>
        <p:spPr>
          <a:xfrm>
            <a:off x="1871700" y="1271413"/>
            <a:ext cx="792088" cy="290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xmlns="" id="{B62DFD44-C40B-49E1-BF6D-394933FFF6E2}"/>
              </a:ext>
            </a:extLst>
          </p:cNvPr>
          <p:cNvSpPr/>
          <p:nvPr/>
        </p:nvSpPr>
        <p:spPr>
          <a:xfrm>
            <a:off x="6084168" y="1290971"/>
            <a:ext cx="792088" cy="2906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">
            <a:extLst>
              <a:ext uri="{FF2B5EF4-FFF2-40B4-BE49-F238E27FC236}">
                <a16:creationId xmlns:a16="http://schemas.microsoft.com/office/drawing/2014/main" xmlns="" id="{9AA4D1F7-8B78-417B-897B-FDC3C0763AF8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683567" y="2540882"/>
          <a:ext cx="3528393" cy="237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1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098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Административно-деловые, торговые центры, помещения в них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Нежилые помещения, назначение, разрешенное 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использование которых предусматривает размещение офисов, торговых объектов, объектов общепита и бытового обслуживания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065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Налоговая ставка - 1 процент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5" name="Объект 4">
            <a:extLst>
              <a:ext uri="{FF2B5EF4-FFF2-40B4-BE49-F238E27FC236}">
                <a16:creationId xmlns:a16="http://schemas.microsoft.com/office/drawing/2014/main" xmlns="" id="{F0302842-8176-4106-AB5B-A54A67B7C3D5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4499992" y="2540881"/>
          <a:ext cx="3744416" cy="2377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35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1168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Жилые помещения, гаражи, машино-места, объекты незавершенного строительства, жилые строения, садовые дома, хозяйственные строения или сооружения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Объекты недвижимого имущества иностранных организаций, осуществляющих деятельность в РФ через постоянные</a:t>
                      </a:r>
                      <a:r>
                        <a:rPr lang="ru-RU" sz="1400" b="0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представительства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881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Налоговая ставка - 2 процента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58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xmlns="" id="{82901D63-7B96-4CFC-A767-413BC55CB7D1}"/>
              </a:ext>
            </a:extLst>
          </p:cNvPr>
          <p:cNvSpPr/>
          <p:nvPr/>
        </p:nvSpPr>
        <p:spPr>
          <a:xfrm>
            <a:off x="1547664" y="1419622"/>
            <a:ext cx="2484276" cy="3456384"/>
          </a:xfrm>
          <a:prstGeom prst="triangle">
            <a:avLst/>
          </a:prstGeom>
          <a:solidFill>
            <a:schemeClr val="accent1">
              <a:alpha val="25000"/>
            </a:schemeClr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>
            <a:extLst>
              <a:ext uri="{FF2B5EF4-FFF2-40B4-BE49-F238E27FC236}">
                <a16:creationId xmlns:a16="http://schemas.microsoft.com/office/drawing/2014/main" xmlns="" id="{21049756-10D7-4473-BA26-931E222456F5}"/>
              </a:ext>
            </a:extLst>
          </p:cNvPr>
          <p:cNvSpPr/>
          <p:nvPr/>
        </p:nvSpPr>
        <p:spPr>
          <a:xfrm>
            <a:off x="5171936" y="1419622"/>
            <a:ext cx="2484276" cy="3456384"/>
          </a:xfrm>
          <a:prstGeom prst="triangle">
            <a:avLst/>
          </a:prstGeom>
          <a:solidFill>
            <a:schemeClr val="accent1">
              <a:alpha val="25000"/>
            </a:schemeClr>
          </a:solidFill>
          <a:ln>
            <a:noFill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31863" y="3266480"/>
            <a:ext cx="3412480" cy="12759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Налоговая ставка: </a:t>
            </a:r>
          </a:p>
          <a:p>
            <a:pPr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1,5 процента</a:t>
            </a: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39863" y="3266480"/>
            <a:ext cx="3384376" cy="12863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Налоговые ставки: </a:t>
            </a:r>
          </a:p>
          <a:p>
            <a:pPr marL="900000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1 процент;</a:t>
            </a:r>
          </a:p>
          <a:p>
            <a:pPr marL="900000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Times New Roman" pitchFamily="18" charset="0"/>
              </a:rPr>
              <a:t>2 процента</a:t>
            </a:r>
            <a:endParaRPr lang="ru-RU" sz="2400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39863" y="1635646"/>
            <a:ext cx="3384376" cy="139628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По кадастровой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стоимости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(ст. 378.2 НК РФ)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31863" y="1635646"/>
            <a:ext cx="3412480" cy="141077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По среднегодовой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стоимости </a:t>
            </a:r>
          </a:p>
          <a:p>
            <a:pPr lvl="0" algn="ct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itchFamily="18" charset="0"/>
              </a:rPr>
              <a:t>(ст. 375 НК РФ)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366713"/>
            <a:ext cx="8496944" cy="833437"/>
          </a:xfrm>
        </p:spPr>
        <p:txBody>
          <a:bodyPr/>
          <a:lstStyle/>
          <a:p>
            <a:pPr algn="ctr" defTabSz="1043056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Порядок расчета налога на имущество  организаций </a:t>
            </a:r>
            <a:b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 налогового периода 2022 год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88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13B0F2-C75C-48E5-A58E-98376309E5EF}" type="slidenum">
              <a:rPr lang="ru-RU" altLang="ru-RU" smtClean="0"/>
              <a:pPr>
                <a:defRPr/>
              </a:pPr>
              <a:t>7</a:t>
            </a:fld>
            <a:endParaRPr lang="ru-RU" alt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47664" y="1059582"/>
            <a:ext cx="6282159" cy="3825096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2" name="Прямоугольник 1"/>
          <p:cNvSpPr/>
          <p:nvPr/>
        </p:nvSpPr>
        <p:spPr>
          <a:xfrm>
            <a:off x="1763688" y="4167192"/>
            <a:ext cx="1440160" cy="44680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7864" y="2690755"/>
            <a:ext cx="3312368" cy="56274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58409" y="2799040"/>
            <a:ext cx="1445439" cy="56274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3568" y="34551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Перечень объектов недвижимого имущества, в отношении которых налоговая база определяется как кадастровая стоимость</a:t>
            </a:r>
            <a:endParaRPr lang="ru-RU" sz="18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89669" y="3238809"/>
            <a:ext cx="3146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dizo@sev.gov.ru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7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814164"/>
            <a:ext cx="2818801" cy="4003437"/>
          </a:xfrm>
          <a:prstGeom prst="rect">
            <a:avLst/>
          </a:prstGeom>
        </p:spPr>
      </p:pic>
      <p:sp>
        <p:nvSpPr>
          <p:cNvPr id="117762" name="Номер слайда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ru-RU" altLang="ru-RU" dirty="0">
                <a:solidFill>
                  <a:srgbClr val="FFFFFF"/>
                </a:solidFill>
                <a:latin typeface="Arial Narrow" panose="020B0606020202030204" pitchFamily="34" charset="0"/>
              </a:rPr>
              <a:t>12</a:t>
            </a:r>
          </a:p>
        </p:txBody>
      </p:sp>
      <p:sp>
        <p:nvSpPr>
          <p:cNvPr id="117763" name="Объект 1"/>
          <p:cNvSpPr>
            <a:spLocks noGrp="1"/>
          </p:cNvSpPr>
          <p:nvPr>
            <p:ph idx="1"/>
          </p:nvPr>
        </p:nvSpPr>
        <p:spPr>
          <a:xfrm>
            <a:off x="611560" y="339502"/>
            <a:ext cx="8280920" cy="474663"/>
          </a:xfrm>
        </p:spPr>
        <p:txBody>
          <a:bodyPr/>
          <a:lstStyle/>
          <a:p>
            <a:pPr marL="317500" algn="ctr">
              <a:spcBef>
                <a:spcPct val="0"/>
              </a:spcBef>
            </a:pPr>
            <a:r>
              <a:rPr lang="ru-RU" altLang="ru-RU" sz="24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Times New Roman" pitchFamily="18" charset="0"/>
              </a:rPr>
              <a:t>Налоговая декларация по налогу на имущество организаций</a:t>
            </a:r>
            <a:endParaRPr lang="ru-RU" altLang="ru-RU" sz="1600" b="0" dirty="0">
              <a:solidFill>
                <a:srgbClr val="10253F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r">
              <a:lnSpc>
                <a:spcPct val="80000"/>
              </a:lnSpc>
            </a:pPr>
            <a:endParaRPr lang="ru-RU" altLang="ru-RU" sz="1000" u="sng" dirty="0">
              <a:solidFill>
                <a:srgbClr val="10253F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r">
              <a:lnSpc>
                <a:spcPct val="80000"/>
              </a:lnSpc>
            </a:pPr>
            <a:endParaRPr lang="ru-RU" altLang="ru-RU" sz="1600" b="1" dirty="0">
              <a:solidFill>
                <a:srgbClr val="008000"/>
              </a:solidFill>
              <a:latin typeface="Arial Narrow" panose="020B0606020202030204" pitchFamily="34" charset="0"/>
              <a:cs typeface="Times New Roman" pitchFamily="18" charset="0"/>
            </a:endParaRPr>
          </a:p>
          <a:p>
            <a:pPr marL="317500" algn="ctr" eaLnBrk="1" hangingPunct="1">
              <a:spcBef>
                <a:spcPct val="0"/>
              </a:spcBef>
            </a:pPr>
            <a:endParaRPr lang="ru-RU" altLang="ru-RU" dirty="0">
              <a:latin typeface="Arial Narrow" panose="020B0606020202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B086DE-643F-4594-A85B-556D8F7E70EF}"/>
              </a:ext>
            </a:extLst>
          </p:cNvPr>
          <p:cNvSpPr txBox="1"/>
          <p:nvPr/>
        </p:nvSpPr>
        <p:spPr>
          <a:xfrm>
            <a:off x="4135760" y="3789327"/>
            <a:ext cx="4082684" cy="9787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317500" algn="ctr">
              <a:lnSpc>
                <a:spcPct val="80000"/>
              </a:lnSpc>
            </a:pPr>
            <a:r>
              <a:rPr lang="ru-RU" altLang="ru-RU" sz="2400" b="1" dirty="0">
                <a:solidFill>
                  <a:srgbClr val="FFFFFF"/>
                </a:solidFill>
                <a:latin typeface="Arial Narrow" panose="020B0606020202030204" pitchFamily="34" charset="0"/>
                <a:cs typeface="Times New Roman" pitchFamily="18" charset="0"/>
              </a:rPr>
              <a:t>Срок предоставления за 2022 год – не позднее </a:t>
            </a:r>
          </a:p>
          <a:p>
            <a:pPr marL="317500" algn="ctr">
              <a:lnSpc>
                <a:spcPct val="80000"/>
              </a:lnSpc>
            </a:pPr>
            <a:r>
              <a:rPr lang="ru-RU" altLang="ru-RU" sz="2400" b="1" dirty="0">
                <a:solidFill>
                  <a:srgbClr val="FFFFFF"/>
                </a:solidFill>
                <a:latin typeface="Arial Narrow" panose="020B0606020202030204" pitchFamily="34" charset="0"/>
                <a:cs typeface="Times New Roman" pitchFamily="18" charset="0"/>
              </a:rPr>
              <a:t>27.03.2023 года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D8C7F42-781C-4AD8-BA84-E9CA8ED5EB76}"/>
              </a:ext>
            </a:extLst>
          </p:cNvPr>
          <p:cNvSpPr txBox="1"/>
          <p:nvPr/>
        </p:nvSpPr>
        <p:spPr>
          <a:xfrm>
            <a:off x="3574377" y="960680"/>
            <a:ext cx="50462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00"/>
            <a:r>
              <a:rPr lang="ru-RU" altLang="ru-RU" dirty="0">
                <a:solidFill>
                  <a:srgbClr val="10253F"/>
                </a:solidFill>
                <a:latin typeface="Arial Narrow" panose="020B0606020202030204" pitchFamily="34" charset="0"/>
                <a:cs typeface="Times New Roman" pitchFamily="18" charset="0"/>
              </a:rPr>
              <a:t>Приказ ФНС России от 24.08.2022 N ЕД-7-21/766@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CFC76DC-93A7-467C-8B04-BCCAE1E3049F}"/>
              </a:ext>
            </a:extLst>
          </p:cNvPr>
          <p:cNvSpPr/>
          <p:nvPr/>
        </p:nvSpPr>
        <p:spPr>
          <a:xfrm>
            <a:off x="827584" y="749039"/>
            <a:ext cx="653670" cy="4232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CD44C6F-ADF2-4977-9C9E-31C9B2C3474F}"/>
              </a:ext>
            </a:extLst>
          </p:cNvPr>
          <p:cNvSpPr/>
          <p:nvPr/>
        </p:nvSpPr>
        <p:spPr>
          <a:xfrm>
            <a:off x="4112865" y="1635646"/>
            <a:ext cx="4078492" cy="1872208"/>
          </a:xfrm>
          <a:prstGeom prst="wedgeRectCallout">
            <a:avLst>
              <a:gd name="adj1" fmla="val -115074"/>
              <a:gd name="adj2" fmla="val -764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FF"/>
              </a:solidFill>
            </a:endParaRPr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009" y="1779662"/>
            <a:ext cx="3176240" cy="1524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88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Прямоугольник 3"/>
          <p:cNvSpPr>
            <a:spLocks noChangeArrowheads="1"/>
          </p:cNvSpPr>
          <p:nvPr/>
        </p:nvSpPr>
        <p:spPr bwMode="auto">
          <a:xfrm>
            <a:off x="4638675" y="6853238"/>
            <a:ext cx="15335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162" tIns="52082" rIns="104162" bIns="52082">
            <a:spAutoFit/>
          </a:bodyPr>
          <a:lstStyle>
            <a:lvl1pPr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0160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0160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200">
                <a:solidFill>
                  <a:srgbClr val="FFFFFF"/>
                </a:solidFill>
                <a:latin typeface="Calibri" panose="020F0502020204030204" pitchFamily="34" charset="0"/>
              </a:rPr>
              <a:t>30 января 2015 года</a:t>
            </a:r>
          </a:p>
        </p:txBody>
      </p:sp>
      <p:sp>
        <p:nvSpPr>
          <p:cNvPr id="79875" name="Заголовок 1"/>
          <p:cNvSpPr>
            <a:spLocks noGrp="1"/>
          </p:cNvSpPr>
          <p:nvPr>
            <p:ph type="ctrTitle"/>
          </p:nvPr>
        </p:nvSpPr>
        <p:spPr>
          <a:xfrm>
            <a:off x="700088" y="2643188"/>
            <a:ext cx="7875587" cy="865187"/>
          </a:xfrm>
        </p:spPr>
        <p:txBody>
          <a:bodyPr/>
          <a:lstStyle/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 ЗА  ВНИМАНИЕ</a:t>
            </a:r>
            <a:b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15582</TotalTime>
  <Words>370</Words>
  <Application>Microsoft Office PowerPoint</Application>
  <PresentationFormat>Экран (16:9)</PresentationFormat>
  <Paragraphs>71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</vt:lpstr>
      <vt:lpstr>Arial Narrow</vt:lpstr>
      <vt:lpstr>Calibri</vt:lpstr>
      <vt:lpstr>Times New Roman</vt:lpstr>
      <vt:lpstr>Wingdings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1_Present_FNS2012_16-9</vt:lpstr>
      <vt:lpstr>«Практические аспекты исчисления имущественных налогов  в 2023 году »</vt:lpstr>
      <vt:lpstr>Презентация PowerPoint</vt:lpstr>
      <vt:lpstr>Презентация PowerPoint</vt:lpstr>
      <vt:lpstr>Презентация PowerPoint</vt:lpstr>
      <vt:lpstr> Налоговая база исходя из кадастровой стоимости с 01.01.2022  </vt:lpstr>
      <vt:lpstr>Порядок расчета налога на имущество  организаций  с налогового периода 2022 год</vt:lpstr>
      <vt:lpstr>Презентация PowerPoint</vt:lpstr>
      <vt:lpstr>Презентация PowerPoint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Internet</cp:lastModifiedBy>
  <cp:revision>1723</cp:revision>
  <cp:lastPrinted>2023-01-18T13:10:42Z</cp:lastPrinted>
  <dcterms:created xsi:type="dcterms:W3CDTF">2013-03-25T05:56:00Z</dcterms:created>
  <dcterms:modified xsi:type="dcterms:W3CDTF">2023-02-16T15:15:25Z</dcterms:modified>
</cp:coreProperties>
</file>