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3" r:id="rId2"/>
  </p:sldMasterIdLst>
  <p:notesMasterIdLst>
    <p:notesMasterId r:id="rId8"/>
  </p:notesMasterIdLst>
  <p:handoutMasterIdLst>
    <p:handoutMasterId r:id="rId9"/>
  </p:handoutMasterIdLst>
  <p:sldIdLst>
    <p:sldId id="327" r:id="rId3"/>
    <p:sldId id="339" r:id="rId4"/>
    <p:sldId id="338" r:id="rId5"/>
    <p:sldId id="335" r:id="rId6"/>
    <p:sldId id="328" r:id="rId7"/>
  </p:sldIdLst>
  <p:sldSz cx="12192000" cy="6858000"/>
  <p:notesSz cx="6808788" cy="99409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46C0A"/>
    <a:srgbClr val="BF2E1F"/>
    <a:srgbClr val="FDFDFD"/>
    <a:srgbClr val="F15A22"/>
    <a:srgbClr val="EDEEEF"/>
    <a:srgbClr val="8A8C8E"/>
    <a:srgbClr val="666666"/>
    <a:srgbClr val="4F81BD"/>
    <a:srgbClr val="3B689F"/>
    <a:srgbClr val="6B95C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285" autoAdjust="0"/>
    <p:restoredTop sz="94660"/>
  </p:normalViewPr>
  <p:slideViewPr>
    <p:cSldViewPr snapToGrid="0">
      <p:cViewPr varScale="1">
        <p:scale>
          <a:sx n="92" d="100"/>
          <a:sy n="92" d="100"/>
        </p:scale>
        <p:origin x="246" y="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0583" cy="498965"/>
          </a:xfrm>
          <a:prstGeom prst="rect">
            <a:avLst/>
          </a:prstGeom>
        </p:spPr>
        <p:txBody>
          <a:bodyPr vert="horz" lIns="92482" tIns="46241" rIns="92482" bIns="46241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6591" y="0"/>
            <a:ext cx="2950583" cy="498965"/>
          </a:xfrm>
          <a:prstGeom prst="rect">
            <a:avLst/>
          </a:prstGeom>
        </p:spPr>
        <p:txBody>
          <a:bodyPr vert="horz" lIns="92482" tIns="46241" rIns="92482" bIns="46241" rtlCol="0"/>
          <a:lstStyle>
            <a:lvl1pPr algn="r">
              <a:defRPr sz="1200"/>
            </a:lvl1pPr>
          </a:lstStyle>
          <a:p>
            <a:fld id="{7B97640D-7568-4E5C-94D6-60DC42810E38}" type="datetimeFigureOut">
              <a:rPr lang="ru-RU" smtClean="0"/>
              <a:t>24.03.2021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41960"/>
            <a:ext cx="2950583" cy="498965"/>
          </a:xfrm>
          <a:prstGeom prst="rect">
            <a:avLst/>
          </a:prstGeom>
        </p:spPr>
        <p:txBody>
          <a:bodyPr vert="horz" lIns="92482" tIns="46241" rIns="92482" bIns="46241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6591" y="9441960"/>
            <a:ext cx="2950583" cy="498965"/>
          </a:xfrm>
          <a:prstGeom prst="rect">
            <a:avLst/>
          </a:prstGeom>
        </p:spPr>
        <p:txBody>
          <a:bodyPr vert="horz" lIns="92482" tIns="46241" rIns="92482" bIns="46241" rtlCol="0" anchor="b"/>
          <a:lstStyle>
            <a:lvl1pPr algn="r">
              <a:defRPr sz="1200"/>
            </a:lvl1pPr>
          </a:lstStyle>
          <a:p>
            <a:fld id="{531F37AA-CD81-45D1-B8F7-2165C3F678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010043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2"/>
            <a:ext cx="2950690" cy="498007"/>
          </a:xfrm>
          <a:prstGeom prst="rect">
            <a:avLst/>
          </a:prstGeom>
        </p:spPr>
        <p:txBody>
          <a:bodyPr vert="horz" lIns="92482" tIns="46241" rIns="92482" bIns="46241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6491" y="2"/>
            <a:ext cx="2950690" cy="498007"/>
          </a:xfrm>
          <a:prstGeom prst="rect">
            <a:avLst/>
          </a:prstGeom>
        </p:spPr>
        <p:txBody>
          <a:bodyPr vert="horz" lIns="92482" tIns="46241" rIns="92482" bIns="46241" rtlCol="0"/>
          <a:lstStyle>
            <a:lvl1pPr algn="r">
              <a:defRPr sz="1200"/>
            </a:lvl1pPr>
          </a:lstStyle>
          <a:p>
            <a:fld id="{A7D74B3C-BF67-4CFD-9F0E-C577E9BD8483}" type="datetimeFigureOut">
              <a:rPr lang="ru-RU" smtClean="0"/>
              <a:t>24.03.2021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3013"/>
            <a:ext cx="5964238" cy="33543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482" tIns="46241" rIns="92482" bIns="46241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0558" y="4784711"/>
            <a:ext cx="5447674" cy="3913599"/>
          </a:xfrm>
          <a:prstGeom prst="rect">
            <a:avLst/>
          </a:prstGeom>
        </p:spPr>
        <p:txBody>
          <a:bodyPr vert="horz" lIns="92482" tIns="46241" rIns="92482" bIns="46241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2919"/>
            <a:ext cx="2950690" cy="498006"/>
          </a:xfrm>
          <a:prstGeom prst="rect">
            <a:avLst/>
          </a:prstGeom>
        </p:spPr>
        <p:txBody>
          <a:bodyPr vert="horz" lIns="92482" tIns="46241" rIns="92482" bIns="46241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6491" y="9442919"/>
            <a:ext cx="2950690" cy="498006"/>
          </a:xfrm>
          <a:prstGeom prst="rect">
            <a:avLst/>
          </a:prstGeom>
        </p:spPr>
        <p:txBody>
          <a:bodyPr vert="horz" lIns="92482" tIns="46241" rIns="92482" bIns="46241" rtlCol="0" anchor="b"/>
          <a:lstStyle>
            <a:lvl1pPr algn="r">
              <a:defRPr sz="1200"/>
            </a:lvl1pPr>
          </a:lstStyle>
          <a:p>
            <a:fld id="{3BC76A87-A690-40B1-B161-BCAFD50FC9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87902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Z:\Projects\Текущие\Проектная\FNS_2012\_БРЭНДБУК\out\PPT\3_1_present-01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811" y="472"/>
            <a:ext cx="12190189" cy="685752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914400" y="3363689"/>
            <a:ext cx="10363200" cy="1470025"/>
          </a:xfrm>
        </p:spPr>
        <p:txBody>
          <a:bodyPr>
            <a:normAutofit/>
          </a:bodyPr>
          <a:lstStyle>
            <a:lvl1pPr>
              <a:defRPr sz="517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dirty="0"/>
              <a:t>НАЗВАНИЕ ПРЕЗЕНТАЦИИ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1828800" y="4865834"/>
            <a:ext cx="85344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2902" b="0">
                <a:solidFill>
                  <a:schemeClr val="bg1"/>
                </a:solidFill>
                <a:latin typeface="+mj-lt"/>
              </a:defRPr>
            </a:lvl1pPr>
            <a:lvl2pPr marL="4730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460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190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921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3651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83815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3111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7842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/>
              <a:t>22.12.2012</a:t>
            </a:r>
          </a:p>
        </p:txBody>
      </p:sp>
    </p:spTree>
    <p:extLst>
      <p:ext uri="{BB962C8B-B14F-4D97-AF65-F5344CB8AC3E}">
        <p14:creationId xmlns:p14="http://schemas.microsoft.com/office/powerpoint/2010/main" val="3525348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86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356"/>
            </a:lvl1pPr>
            <a:lvl2pPr marL="473026" indent="0">
              <a:buNone/>
              <a:defRPr sz="2902"/>
            </a:lvl2pPr>
            <a:lvl3pPr marL="946052" indent="0">
              <a:buNone/>
              <a:defRPr sz="2449"/>
            </a:lvl3pPr>
            <a:lvl4pPr marL="1419078" indent="0">
              <a:buNone/>
              <a:defRPr sz="2086"/>
            </a:lvl4pPr>
            <a:lvl5pPr marL="1892104" indent="0">
              <a:buNone/>
              <a:defRPr sz="2086"/>
            </a:lvl5pPr>
            <a:lvl6pPr marL="2365129" indent="0">
              <a:buNone/>
              <a:defRPr sz="2086"/>
            </a:lvl6pPr>
            <a:lvl7pPr marL="2838155" indent="0">
              <a:buNone/>
              <a:defRPr sz="2086"/>
            </a:lvl7pPr>
            <a:lvl8pPr marL="3311181" indent="0">
              <a:buNone/>
              <a:defRPr sz="2086"/>
            </a:lvl8pPr>
            <a:lvl9pPr marL="3784207" indent="0">
              <a:buNone/>
              <a:defRPr sz="2086"/>
            </a:lvl9pPr>
          </a:lstStyle>
          <a:p>
            <a:r>
              <a:rPr lang="ru-RU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51"/>
            </a:lvl1pPr>
            <a:lvl2pPr marL="473026" indent="0">
              <a:buNone/>
              <a:defRPr sz="1270"/>
            </a:lvl2pPr>
            <a:lvl3pPr marL="946052" indent="0">
              <a:buNone/>
              <a:defRPr sz="998"/>
            </a:lvl3pPr>
            <a:lvl4pPr marL="1419078" indent="0">
              <a:buNone/>
              <a:defRPr sz="907"/>
            </a:lvl4pPr>
            <a:lvl5pPr marL="1892104" indent="0">
              <a:buNone/>
              <a:defRPr sz="907"/>
            </a:lvl5pPr>
            <a:lvl6pPr marL="2365129" indent="0">
              <a:buNone/>
              <a:defRPr sz="907"/>
            </a:lvl6pPr>
            <a:lvl7pPr marL="2838155" indent="0">
              <a:buNone/>
              <a:defRPr sz="907"/>
            </a:lvl7pPr>
            <a:lvl8pPr marL="3311181" indent="0">
              <a:buNone/>
              <a:defRPr sz="907"/>
            </a:lvl8pPr>
            <a:lvl9pPr marL="3784207" indent="0">
              <a:buNone/>
              <a:defRPr sz="907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7779C1-1859-4A93-AA84-EEF930EF0E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68626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7779C1-1859-4A93-AA84-EEF930EF0E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148986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10337800" y="303213"/>
            <a:ext cx="3206751" cy="64516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713317" y="303213"/>
            <a:ext cx="9421283" cy="64516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7779C1-1859-4A93-AA84-EEF930EF0E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232177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6845" y="501067"/>
            <a:ext cx="10485555" cy="1105804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96846" y="1606872"/>
            <a:ext cx="4899671" cy="568003"/>
          </a:xfrm>
        </p:spPr>
        <p:txBody>
          <a:bodyPr anchor="b"/>
          <a:lstStyle>
            <a:lvl1pPr marL="0" indent="0">
              <a:buNone/>
              <a:defRPr sz="2800" b="1"/>
            </a:lvl1pPr>
            <a:lvl2pPr marL="544184" indent="0">
              <a:buNone/>
              <a:defRPr sz="2400" b="1"/>
            </a:lvl2pPr>
            <a:lvl3pPr marL="1088367" indent="0">
              <a:buNone/>
              <a:defRPr sz="2100" b="1"/>
            </a:lvl3pPr>
            <a:lvl4pPr marL="1632550" indent="0">
              <a:buNone/>
              <a:defRPr sz="1900" b="1"/>
            </a:lvl4pPr>
            <a:lvl5pPr marL="2176734" indent="0">
              <a:buNone/>
              <a:defRPr sz="1900" b="1"/>
            </a:lvl5pPr>
            <a:lvl6pPr marL="2720917" indent="0">
              <a:buNone/>
              <a:defRPr sz="1900" b="1"/>
            </a:lvl6pPr>
            <a:lvl7pPr marL="3265101" indent="0">
              <a:buNone/>
              <a:defRPr sz="1900" b="1"/>
            </a:lvl7pPr>
            <a:lvl8pPr marL="3809285" indent="0">
              <a:buNone/>
              <a:defRPr sz="1900" b="1"/>
            </a:lvl8pPr>
            <a:lvl9pPr marL="4353468" indent="0">
              <a:buNone/>
              <a:defRPr sz="19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1096846" y="2174876"/>
            <a:ext cx="4899671" cy="42612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1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096002" y="1606872"/>
            <a:ext cx="4783767" cy="568003"/>
          </a:xfrm>
        </p:spPr>
        <p:txBody>
          <a:bodyPr anchor="b"/>
          <a:lstStyle>
            <a:lvl1pPr marL="0" indent="0">
              <a:buNone/>
              <a:defRPr sz="2800" b="1"/>
            </a:lvl1pPr>
            <a:lvl2pPr marL="544184" indent="0">
              <a:buNone/>
              <a:defRPr sz="2400" b="1"/>
            </a:lvl2pPr>
            <a:lvl3pPr marL="1088367" indent="0">
              <a:buNone/>
              <a:defRPr sz="2100" b="1"/>
            </a:lvl3pPr>
            <a:lvl4pPr marL="1632550" indent="0">
              <a:buNone/>
              <a:defRPr sz="1900" b="1"/>
            </a:lvl4pPr>
            <a:lvl5pPr marL="2176734" indent="0">
              <a:buNone/>
              <a:defRPr sz="1900" b="1"/>
            </a:lvl5pPr>
            <a:lvl6pPr marL="2720917" indent="0">
              <a:buNone/>
              <a:defRPr sz="1900" b="1"/>
            </a:lvl6pPr>
            <a:lvl7pPr marL="3265101" indent="0">
              <a:buNone/>
              <a:defRPr sz="1900" b="1"/>
            </a:lvl7pPr>
            <a:lvl8pPr marL="3809285" indent="0">
              <a:buNone/>
              <a:defRPr sz="1900" b="1"/>
            </a:lvl8pPr>
            <a:lvl9pPr marL="4353468" indent="0">
              <a:buNone/>
              <a:defRPr sz="19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096002" y="2188097"/>
            <a:ext cx="4783767" cy="424802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1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AC5FEE3-6C51-4AC0-8A3F-75EED13992C6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5973794"/>
      </p:ext>
    </p:extLst>
  </p:cSld>
  <p:clrMapOvr>
    <a:masterClrMapping/>
  </p:clrMapOvr>
  <p:transition spd="slow"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922000" y="5873751"/>
            <a:ext cx="755651" cy="651933"/>
          </a:xfrm>
        </p:spPr>
        <p:txBody>
          <a:bodyPr/>
          <a:lstStyle>
            <a:lvl1pPr>
              <a:defRPr/>
            </a:lvl1pPr>
          </a:lstStyle>
          <a:p>
            <a:fld id="{8762200B-B558-410A-963B-17F184A127B8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9777565"/>
      </p:ext>
    </p:extLst>
  </p:cSld>
  <p:clrMapOvr>
    <a:masterClrMapping/>
  </p:clrMapOvr>
  <p:transition spd="slow"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2" y="273052"/>
            <a:ext cx="4011084" cy="1162049"/>
          </a:xfrm>
        </p:spPr>
        <p:txBody>
          <a:bodyPr anchor="b"/>
          <a:lstStyle>
            <a:lvl1pPr algn="l">
              <a:defRPr sz="24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2"/>
          </a:xfrm>
        </p:spPr>
        <p:txBody>
          <a:bodyPr/>
          <a:lstStyle>
            <a:lvl1pPr>
              <a:defRPr sz="3900"/>
            </a:lvl1pPr>
            <a:lvl2pPr>
              <a:defRPr sz="3300"/>
            </a:lvl2pPr>
            <a:lvl3pPr>
              <a:defRPr sz="28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2" y="1435101"/>
            <a:ext cx="4011084" cy="4691063"/>
          </a:xfrm>
        </p:spPr>
        <p:txBody>
          <a:bodyPr/>
          <a:lstStyle>
            <a:lvl1pPr marL="0" indent="0">
              <a:buNone/>
              <a:defRPr sz="1700"/>
            </a:lvl1pPr>
            <a:lvl2pPr marL="544184" indent="0">
              <a:buNone/>
              <a:defRPr sz="1500"/>
            </a:lvl2pPr>
            <a:lvl3pPr marL="1088367" indent="0">
              <a:buNone/>
              <a:defRPr sz="1200"/>
            </a:lvl3pPr>
            <a:lvl4pPr marL="1632550" indent="0">
              <a:buNone/>
              <a:defRPr sz="1100"/>
            </a:lvl4pPr>
            <a:lvl5pPr marL="2176734" indent="0">
              <a:buNone/>
              <a:defRPr sz="1100"/>
            </a:lvl5pPr>
            <a:lvl6pPr marL="2720917" indent="0">
              <a:buNone/>
              <a:defRPr sz="1100"/>
            </a:lvl6pPr>
            <a:lvl7pPr marL="3265101" indent="0">
              <a:buNone/>
              <a:defRPr sz="1100"/>
            </a:lvl7pPr>
            <a:lvl8pPr marL="3809285" indent="0">
              <a:buNone/>
              <a:defRPr sz="1100"/>
            </a:lvl8pPr>
            <a:lvl9pPr marL="4353468" indent="0">
              <a:buNone/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0421CA0-8378-4FCA-9FCB-33FB6B1A29C4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4714423"/>
      </p:ext>
    </p:extLst>
  </p:cSld>
  <p:clrMapOvr>
    <a:masterClrMapping/>
  </p:clrMapOvr>
  <p:transition spd="slow"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9"/>
          </a:xfrm>
        </p:spPr>
        <p:txBody>
          <a:bodyPr anchor="b"/>
          <a:lstStyle>
            <a:lvl1pPr algn="l">
              <a:defRPr sz="24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900"/>
            </a:lvl1pPr>
            <a:lvl2pPr marL="544184" indent="0">
              <a:buNone/>
              <a:defRPr sz="3300"/>
            </a:lvl2pPr>
            <a:lvl3pPr marL="1088367" indent="0">
              <a:buNone/>
              <a:defRPr sz="2800"/>
            </a:lvl3pPr>
            <a:lvl4pPr marL="1632550" indent="0">
              <a:buNone/>
              <a:defRPr sz="2400"/>
            </a:lvl4pPr>
            <a:lvl5pPr marL="2176734" indent="0">
              <a:buNone/>
              <a:defRPr sz="2400"/>
            </a:lvl5pPr>
            <a:lvl6pPr marL="2720917" indent="0">
              <a:buNone/>
              <a:defRPr sz="2400"/>
            </a:lvl6pPr>
            <a:lvl7pPr marL="3265101" indent="0">
              <a:buNone/>
              <a:defRPr sz="2400"/>
            </a:lvl7pPr>
            <a:lvl8pPr marL="3809285" indent="0">
              <a:buNone/>
              <a:defRPr sz="2400"/>
            </a:lvl8pPr>
            <a:lvl9pPr marL="4353468" indent="0">
              <a:buNone/>
              <a:defRPr sz="24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3"/>
          </a:xfrm>
        </p:spPr>
        <p:txBody>
          <a:bodyPr/>
          <a:lstStyle>
            <a:lvl1pPr marL="0" indent="0">
              <a:buNone/>
              <a:defRPr sz="1700"/>
            </a:lvl1pPr>
            <a:lvl2pPr marL="544184" indent="0">
              <a:buNone/>
              <a:defRPr sz="1500"/>
            </a:lvl2pPr>
            <a:lvl3pPr marL="1088367" indent="0">
              <a:buNone/>
              <a:defRPr sz="1200"/>
            </a:lvl3pPr>
            <a:lvl4pPr marL="1632550" indent="0">
              <a:buNone/>
              <a:defRPr sz="1100"/>
            </a:lvl4pPr>
            <a:lvl5pPr marL="2176734" indent="0">
              <a:buNone/>
              <a:defRPr sz="1100"/>
            </a:lvl5pPr>
            <a:lvl6pPr marL="2720917" indent="0">
              <a:buNone/>
              <a:defRPr sz="1100"/>
            </a:lvl6pPr>
            <a:lvl7pPr marL="3265101" indent="0">
              <a:buNone/>
              <a:defRPr sz="1100"/>
            </a:lvl7pPr>
            <a:lvl8pPr marL="3809285" indent="0">
              <a:buNone/>
              <a:defRPr sz="1100"/>
            </a:lvl8pPr>
            <a:lvl9pPr marL="4353468" indent="0">
              <a:buNone/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EBD3869-2D96-4030-BCA0-8A90CF63D972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5878760"/>
      </p:ext>
    </p:extLst>
  </p:cSld>
  <p:clrMapOvr>
    <a:masterClrMapping/>
  </p:clrMapOvr>
  <p:transition spd="slow"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6BB2C33-F879-4C6E-ABBB-557B69AEF728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4292468"/>
      </p:ext>
    </p:extLst>
  </p:cSld>
  <p:clrMapOvr>
    <a:masterClrMapping/>
  </p:clrMapOvr>
  <p:transition spd="slow"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10337801" y="303212"/>
            <a:ext cx="3206751" cy="6451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713317" y="303212"/>
            <a:ext cx="9421283" cy="64516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A7DDC0-8C26-48C4-96B9-4DD1D8B0214D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3184345"/>
      </p:ext>
    </p:extLst>
  </p:cSld>
  <p:clrMapOvr>
    <a:masterClrMapping/>
  </p:clrMapOvr>
  <p:transition spd="slow"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7" y="2117"/>
            <a:ext cx="12189883" cy="68558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7"/>
          <p:cNvSpPr txBox="1">
            <a:spLocks noChangeArrowheads="1"/>
          </p:cNvSpPr>
          <p:nvPr userDrawn="1"/>
        </p:nvSpPr>
        <p:spPr bwMode="auto">
          <a:xfrm>
            <a:off x="7901518" y="5126567"/>
            <a:ext cx="1231900" cy="378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5412" tIns="47705" rIns="95412" bIns="47705"/>
          <a:lstStyle>
            <a:lvl1pPr defTabSz="815975">
              <a:defRPr sz="1600">
                <a:solidFill>
                  <a:schemeClr val="tx1"/>
                </a:solidFill>
                <a:latin typeface="Arial" pitchFamily="34" charset="0"/>
              </a:defRPr>
            </a:lvl1pPr>
            <a:lvl2pPr defTabSz="815975">
              <a:defRPr sz="1600">
                <a:solidFill>
                  <a:schemeClr val="tx1"/>
                </a:solidFill>
                <a:latin typeface="Arial" pitchFamily="34" charset="0"/>
              </a:defRPr>
            </a:lvl2pPr>
            <a:lvl3pPr defTabSz="815975">
              <a:defRPr sz="1600">
                <a:solidFill>
                  <a:schemeClr val="tx1"/>
                </a:solidFill>
                <a:latin typeface="Arial" pitchFamily="34" charset="0"/>
              </a:defRPr>
            </a:lvl3pPr>
            <a:lvl4pPr defTabSz="815975">
              <a:defRPr sz="1600">
                <a:solidFill>
                  <a:schemeClr val="tx1"/>
                </a:solidFill>
                <a:latin typeface="Arial" pitchFamily="34" charset="0"/>
              </a:defRPr>
            </a:lvl4pPr>
            <a:lvl5pPr defTabSz="815975">
              <a:defRPr sz="1600">
                <a:solidFill>
                  <a:schemeClr val="tx1"/>
                </a:solidFill>
                <a:latin typeface="Arial" pitchFamily="34" charset="0"/>
              </a:defRPr>
            </a:lvl5pPr>
            <a:lvl6pPr marL="2063750" indent="193675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</a:defRPr>
            </a:lvl6pPr>
            <a:lvl7pPr marL="2520950" indent="193675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</a:defRPr>
            </a:lvl7pPr>
            <a:lvl8pPr marL="2978150" indent="193675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</a:defRPr>
            </a:lvl8pPr>
            <a:lvl9pPr marL="3435350" indent="193675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96847" y="1606871"/>
            <a:ext cx="9760919" cy="4829253"/>
          </a:xfrm>
        </p:spPr>
        <p:txBody>
          <a:bodyPr/>
          <a:lstStyle>
            <a:lvl1pPr marL="379331" indent="0">
              <a:buFontTx/>
              <a:buNone/>
              <a:defRPr b="1">
                <a:latin typeface="+mj-lt"/>
              </a:defRPr>
            </a:lvl1pPr>
            <a:lvl2pPr marL="376017" indent="3313">
              <a:defRPr>
                <a:latin typeface="+mj-lt"/>
              </a:defRPr>
            </a:lvl2pPr>
            <a:lvl3pPr marL="655958" indent="-271660">
              <a:tabLst/>
              <a:defRPr>
                <a:latin typeface="+mj-lt"/>
              </a:defRPr>
            </a:lvl3pPr>
            <a:lvl4pPr marL="0" indent="376017">
              <a:lnSpc>
                <a:spcPts val="1879"/>
              </a:lnSpc>
              <a:spcBef>
                <a:spcPts val="417"/>
              </a:spcBef>
              <a:defRPr>
                <a:latin typeface="+mj-lt"/>
              </a:defRPr>
            </a:lvl4pPr>
            <a:lvl5pPr>
              <a:lnSpc>
                <a:spcPts val="1879"/>
              </a:lnSpc>
              <a:spcBef>
                <a:spcPts val="417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1096847" y="501069"/>
            <a:ext cx="9782923" cy="1105803"/>
          </a:xfrm>
        </p:spPr>
        <p:txBody>
          <a:bodyPr/>
          <a:lstStyle>
            <a:lvl1pPr marL="0" marR="0" indent="0" defTabSz="108836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6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6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42B69B6E-EADD-4855-A3AC-E62D66D27824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1004781"/>
      </p:ext>
    </p:extLst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810" y="1913"/>
            <a:ext cx="12190191" cy="6855616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96846" y="1606871"/>
            <a:ext cx="9760919" cy="4829253"/>
          </a:xfrm>
        </p:spPr>
        <p:txBody>
          <a:bodyPr/>
          <a:lstStyle>
            <a:lvl1pPr marL="329729" indent="0">
              <a:buFontTx/>
              <a:buNone/>
              <a:defRPr b="1">
                <a:latin typeface="+mj-lt"/>
              </a:defRPr>
            </a:lvl1pPr>
            <a:lvl2pPr marL="326849" indent="2880">
              <a:defRPr>
                <a:latin typeface="+mj-lt"/>
              </a:defRPr>
            </a:lvl2pPr>
            <a:lvl3pPr marL="570186" indent="-236137">
              <a:tabLst/>
              <a:defRPr>
                <a:latin typeface="+mj-lt"/>
              </a:defRPr>
            </a:lvl3pPr>
            <a:lvl4pPr marL="0" indent="326849">
              <a:lnSpc>
                <a:spcPts val="1633"/>
              </a:lnSpc>
              <a:spcBef>
                <a:spcPts val="363"/>
              </a:spcBef>
              <a:defRPr>
                <a:latin typeface="+mj-lt"/>
              </a:defRPr>
            </a:lvl4pPr>
            <a:lvl5pPr>
              <a:lnSpc>
                <a:spcPts val="1633"/>
              </a:lnSpc>
              <a:spcBef>
                <a:spcPts val="363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7902186" y="5127076"/>
            <a:ext cx="1231491" cy="376853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endParaRPr lang="ru-RU" sz="1633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1096847" y="501069"/>
            <a:ext cx="9782922" cy="1105803"/>
          </a:xfrm>
        </p:spPr>
        <p:txBody>
          <a:bodyPr/>
          <a:lstStyle>
            <a:lvl1pPr marL="0" marR="0" indent="0" defTabSz="94605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898"/>
            </a:lvl1pPr>
          </a:lstStyle>
          <a:p>
            <a:pPr marL="0" marR="0" lvl="0" indent="0" defTabSz="94605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4354" b="1" i="0" u="none" strike="noStrike" kern="1200" cap="none" spc="0" normalizeH="0" baseline="0" noProof="0" dirty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C7779C1-1859-4A93-AA84-EEF930EF0E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015425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16.9-01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117"/>
            <a:ext cx="12192000" cy="68558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3726666"/>
            <a:ext cx="10363200" cy="1470025"/>
          </a:xfrm>
        </p:spPr>
        <p:txBody>
          <a:bodyPr>
            <a:normAutofit/>
          </a:bodyPr>
          <a:lstStyle>
            <a:lvl1pPr>
              <a:defRPr sz="60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5228795"/>
            <a:ext cx="85344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3300" b="0">
                <a:solidFill>
                  <a:schemeClr val="bg1"/>
                </a:solidFill>
                <a:latin typeface="+mj-lt"/>
              </a:defRPr>
            </a:lvl1pPr>
            <a:lvl2pPr marL="54320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864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6296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17281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7160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2592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8024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3456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287603"/>
      </p:ext>
    </p:extLst>
  </p:cSld>
  <p:clrMapOvr>
    <a:masterClrMapping/>
  </p:clrMapOvr>
  <p:transition>
    <p:pull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Z:\Projects\Текущие\Проектная\FNS_2012\_БРЭНДБУК\out\PPT\3_1_present_A4-04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0" y="472"/>
            <a:ext cx="12190191" cy="6855616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96846" y="1606871"/>
            <a:ext cx="9760919" cy="4829253"/>
          </a:xfrm>
        </p:spPr>
        <p:txBody>
          <a:bodyPr/>
          <a:lstStyle>
            <a:lvl1pPr marL="329729" indent="0">
              <a:buFontTx/>
              <a:buNone/>
              <a:defRPr b="1">
                <a:latin typeface="+mj-lt"/>
              </a:defRPr>
            </a:lvl1pPr>
            <a:lvl2pPr marL="329729" indent="0">
              <a:defRPr>
                <a:latin typeface="+mj-lt"/>
              </a:defRPr>
            </a:lvl2pPr>
            <a:lvl3pPr marL="570186" indent="-236137">
              <a:defRPr>
                <a:latin typeface="+mj-lt"/>
              </a:defRPr>
            </a:lvl3pPr>
            <a:lvl4pPr marL="0" indent="326849">
              <a:defRPr>
                <a:latin typeface="+mj-lt"/>
              </a:defRPr>
            </a:lvl4pPr>
            <a:lvl5pPr marL="1301636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1095901" y="501069"/>
            <a:ext cx="9783867" cy="1105803"/>
          </a:xfrm>
        </p:spPr>
        <p:txBody>
          <a:bodyPr/>
          <a:lstStyle>
            <a:lvl1pPr marL="0" marR="0" indent="0" defTabSz="94605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898"/>
            </a:lvl1pPr>
          </a:lstStyle>
          <a:p>
            <a:pPr marL="0" marR="0" lvl="0" indent="0" defTabSz="94605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4354" b="1" i="0" u="none" strike="noStrike" kern="1200" cap="none" spc="0" normalizeH="0" baseline="0" noProof="0" dirty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20" name="Номер слайда 1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C7779C1-1859-4A93-AA84-EEF930EF0E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30623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0" y="1"/>
            <a:ext cx="12190191" cy="685561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6846" y="1012506"/>
            <a:ext cx="9760919" cy="2024630"/>
          </a:xfrm>
        </p:spPr>
        <p:txBody>
          <a:bodyPr anchor="t"/>
          <a:lstStyle>
            <a:lvl1pPr algn="l">
              <a:defRPr sz="4172" b="1" cap="all"/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96846" y="3429720"/>
            <a:ext cx="9760919" cy="3006404"/>
          </a:xfrm>
        </p:spPr>
        <p:txBody>
          <a:bodyPr anchor="t"/>
          <a:lstStyle>
            <a:lvl1pPr marL="0" indent="0">
              <a:buNone/>
              <a:defRPr sz="2086">
                <a:solidFill>
                  <a:schemeClr val="tx1">
                    <a:tint val="75000"/>
                  </a:schemeClr>
                </a:solidFill>
              </a:defRPr>
            </a:lvl1pPr>
            <a:lvl2pPr marL="473026" indent="0">
              <a:buNone/>
              <a:defRPr sz="1905">
                <a:solidFill>
                  <a:schemeClr val="tx1">
                    <a:tint val="75000"/>
                  </a:schemeClr>
                </a:solidFill>
              </a:defRPr>
            </a:lvl2pPr>
            <a:lvl3pPr marL="946052" indent="0">
              <a:buNone/>
              <a:defRPr sz="1633">
                <a:solidFill>
                  <a:schemeClr val="tx1">
                    <a:tint val="75000"/>
                  </a:schemeClr>
                </a:solidFill>
              </a:defRPr>
            </a:lvl3pPr>
            <a:lvl4pPr marL="1419078" indent="0">
              <a:buNone/>
              <a:defRPr sz="1451">
                <a:solidFill>
                  <a:schemeClr val="tx1">
                    <a:tint val="75000"/>
                  </a:schemeClr>
                </a:solidFill>
              </a:defRPr>
            </a:lvl4pPr>
            <a:lvl5pPr marL="1892104" indent="0">
              <a:buNone/>
              <a:defRPr sz="1451">
                <a:solidFill>
                  <a:schemeClr val="tx1">
                    <a:tint val="75000"/>
                  </a:schemeClr>
                </a:solidFill>
              </a:defRPr>
            </a:lvl5pPr>
            <a:lvl6pPr marL="2365129" indent="0">
              <a:buNone/>
              <a:defRPr sz="1451">
                <a:solidFill>
                  <a:schemeClr val="tx1">
                    <a:tint val="75000"/>
                  </a:schemeClr>
                </a:solidFill>
              </a:defRPr>
            </a:lvl6pPr>
            <a:lvl7pPr marL="2838155" indent="0">
              <a:buNone/>
              <a:defRPr sz="1451">
                <a:solidFill>
                  <a:schemeClr val="tx1">
                    <a:tint val="75000"/>
                  </a:schemeClr>
                </a:solidFill>
              </a:defRPr>
            </a:lvl7pPr>
            <a:lvl8pPr marL="3311181" indent="0">
              <a:buNone/>
              <a:defRPr sz="1451">
                <a:solidFill>
                  <a:schemeClr val="tx1">
                    <a:tint val="75000"/>
                  </a:schemeClr>
                </a:solidFill>
              </a:defRPr>
            </a:lvl8pPr>
            <a:lvl9pPr marL="3784207" indent="0">
              <a:buNone/>
              <a:defRPr sz="1451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C7779C1-1859-4A93-AA84-EEF930EF0E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75561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810" y="1913"/>
            <a:ext cx="12190191" cy="685561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6847" y="501068"/>
            <a:ext cx="9782922" cy="1105804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096847" y="1606871"/>
            <a:ext cx="4827685" cy="4695797"/>
          </a:xfrm>
        </p:spPr>
        <p:txBody>
          <a:bodyPr/>
          <a:lstStyle>
            <a:lvl1pPr>
              <a:defRPr sz="2902"/>
            </a:lvl1pPr>
            <a:lvl2pPr>
              <a:defRPr sz="2449"/>
            </a:lvl2pPr>
            <a:lvl3pPr>
              <a:defRPr sz="2086"/>
            </a:lvl3pPr>
            <a:lvl4pPr>
              <a:defRPr sz="1905"/>
            </a:lvl4pPr>
            <a:lvl5pPr>
              <a:defRPr sz="1905"/>
            </a:lvl5pPr>
            <a:lvl6pPr>
              <a:defRPr sz="1905"/>
            </a:lvl6pPr>
            <a:lvl7pPr>
              <a:defRPr sz="1905"/>
            </a:lvl7pPr>
            <a:lvl8pPr>
              <a:defRPr sz="1905"/>
            </a:lvl8pPr>
            <a:lvl9pPr>
              <a:defRPr sz="1905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19905" y="1606871"/>
            <a:ext cx="4859863" cy="4695797"/>
          </a:xfrm>
        </p:spPr>
        <p:txBody>
          <a:bodyPr/>
          <a:lstStyle>
            <a:lvl1pPr>
              <a:defRPr sz="2902"/>
            </a:lvl1pPr>
            <a:lvl2pPr>
              <a:defRPr sz="2449"/>
            </a:lvl2pPr>
            <a:lvl3pPr>
              <a:defRPr sz="2086"/>
            </a:lvl3pPr>
            <a:lvl4pPr>
              <a:defRPr sz="1905"/>
            </a:lvl4pPr>
            <a:lvl5pPr>
              <a:defRPr sz="1905"/>
            </a:lvl5pPr>
            <a:lvl6pPr>
              <a:defRPr sz="1905"/>
            </a:lvl6pPr>
            <a:lvl7pPr>
              <a:defRPr sz="1905"/>
            </a:lvl7pPr>
            <a:lvl8pPr>
              <a:defRPr sz="1905"/>
            </a:lvl8pPr>
            <a:lvl9pPr>
              <a:defRPr sz="1905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C7779C1-1859-4A93-AA84-EEF930EF0E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26451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6845" y="501067"/>
            <a:ext cx="10485554" cy="1105804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96846" y="1606871"/>
            <a:ext cx="4899671" cy="568003"/>
          </a:xfrm>
        </p:spPr>
        <p:txBody>
          <a:bodyPr anchor="b"/>
          <a:lstStyle>
            <a:lvl1pPr marL="0" indent="0">
              <a:buNone/>
              <a:defRPr sz="2449" b="1"/>
            </a:lvl1pPr>
            <a:lvl2pPr marL="473026" indent="0">
              <a:buNone/>
              <a:defRPr sz="2086" b="1"/>
            </a:lvl2pPr>
            <a:lvl3pPr marL="946052" indent="0">
              <a:buNone/>
              <a:defRPr sz="1905" b="1"/>
            </a:lvl3pPr>
            <a:lvl4pPr marL="1419078" indent="0">
              <a:buNone/>
              <a:defRPr sz="1633" b="1"/>
            </a:lvl4pPr>
            <a:lvl5pPr marL="1892104" indent="0">
              <a:buNone/>
              <a:defRPr sz="1633" b="1"/>
            </a:lvl5pPr>
            <a:lvl6pPr marL="2365129" indent="0">
              <a:buNone/>
              <a:defRPr sz="1633" b="1"/>
            </a:lvl6pPr>
            <a:lvl7pPr marL="2838155" indent="0">
              <a:buNone/>
              <a:defRPr sz="1633" b="1"/>
            </a:lvl7pPr>
            <a:lvl8pPr marL="3311181" indent="0">
              <a:buNone/>
              <a:defRPr sz="1633" b="1"/>
            </a:lvl8pPr>
            <a:lvl9pPr marL="3784207" indent="0">
              <a:buNone/>
              <a:defRPr sz="1633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1096846" y="2174876"/>
            <a:ext cx="4899671" cy="4261248"/>
          </a:xfrm>
        </p:spPr>
        <p:txBody>
          <a:bodyPr/>
          <a:lstStyle>
            <a:lvl1pPr>
              <a:defRPr sz="2449"/>
            </a:lvl1pPr>
            <a:lvl2pPr>
              <a:defRPr sz="2086"/>
            </a:lvl2pPr>
            <a:lvl3pPr>
              <a:defRPr sz="1905"/>
            </a:lvl3pPr>
            <a:lvl4pPr>
              <a:defRPr sz="1633"/>
            </a:lvl4pPr>
            <a:lvl5pPr>
              <a:defRPr sz="1633"/>
            </a:lvl5pPr>
            <a:lvl6pPr>
              <a:defRPr sz="1633"/>
            </a:lvl6pPr>
            <a:lvl7pPr>
              <a:defRPr sz="1633"/>
            </a:lvl7pPr>
            <a:lvl8pPr>
              <a:defRPr sz="1633"/>
            </a:lvl8pPr>
            <a:lvl9pPr>
              <a:defRPr sz="1633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096001" y="1606871"/>
            <a:ext cx="4783767" cy="568003"/>
          </a:xfrm>
        </p:spPr>
        <p:txBody>
          <a:bodyPr anchor="b"/>
          <a:lstStyle>
            <a:lvl1pPr marL="0" indent="0">
              <a:buNone/>
              <a:defRPr sz="2449" b="1"/>
            </a:lvl1pPr>
            <a:lvl2pPr marL="473026" indent="0">
              <a:buNone/>
              <a:defRPr sz="2086" b="1"/>
            </a:lvl2pPr>
            <a:lvl3pPr marL="946052" indent="0">
              <a:buNone/>
              <a:defRPr sz="1905" b="1"/>
            </a:lvl3pPr>
            <a:lvl4pPr marL="1419078" indent="0">
              <a:buNone/>
              <a:defRPr sz="1633" b="1"/>
            </a:lvl4pPr>
            <a:lvl5pPr marL="1892104" indent="0">
              <a:buNone/>
              <a:defRPr sz="1633" b="1"/>
            </a:lvl5pPr>
            <a:lvl6pPr marL="2365129" indent="0">
              <a:buNone/>
              <a:defRPr sz="1633" b="1"/>
            </a:lvl6pPr>
            <a:lvl7pPr marL="2838155" indent="0">
              <a:buNone/>
              <a:defRPr sz="1633" b="1"/>
            </a:lvl7pPr>
            <a:lvl8pPr marL="3311181" indent="0">
              <a:buNone/>
              <a:defRPr sz="1633" b="1"/>
            </a:lvl8pPr>
            <a:lvl9pPr marL="3784207" indent="0">
              <a:buNone/>
              <a:defRPr sz="1633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096001" y="2188098"/>
            <a:ext cx="4783767" cy="4248026"/>
          </a:xfrm>
        </p:spPr>
        <p:txBody>
          <a:bodyPr/>
          <a:lstStyle>
            <a:lvl1pPr>
              <a:defRPr sz="2449"/>
            </a:lvl1pPr>
            <a:lvl2pPr>
              <a:defRPr sz="2086"/>
            </a:lvl2pPr>
            <a:lvl3pPr>
              <a:defRPr sz="1905"/>
            </a:lvl3pPr>
            <a:lvl4pPr>
              <a:defRPr sz="1633"/>
            </a:lvl4pPr>
            <a:lvl5pPr>
              <a:defRPr sz="1633"/>
            </a:lvl5pPr>
            <a:lvl6pPr>
              <a:defRPr sz="1633"/>
            </a:lvl6pPr>
            <a:lvl7pPr>
              <a:defRPr sz="1633"/>
            </a:lvl7pPr>
            <a:lvl8pPr>
              <a:defRPr sz="1633"/>
            </a:lvl8pPr>
            <a:lvl9pPr>
              <a:defRPr sz="1633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C7779C1-1859-4A93-AA84-EEF930EF0EFE}" type="slidenum">
              <a:rPr lang="ru-RU" smtClean="0"/>
              <a:t>‹#›</a:t>
            </a:fld>
            <a:endParaRPr lang="ru-RU"/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31569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810" y="1913"/>
            <a:ext cx="12190191" cy="685561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6846" y="501068"/>
            <a:ext cx="10485554" cy="1105804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C7779C1-1859-4A93-AA84-EEF930EF0EFE}" type="slidenum">
              <a:rPr lang="ru-RU" smtClean="0"/>
              <a:t>‹#›</a:t>
            </a:fld>
            <a:endParaRPr lang="ru-RU"/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75075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10921397" y="5872591"/>
            <a:ext cx="756570" cy="653106"/>
          </a:xfrm>
          <a:prstGeom prst="rect">
            <a:avLst/>
          </a:prstGeom>
        </p:spPr>
        <p:txBody>
          <a:bodyPr vert="horz" lIns="104306" tIns="52153" rIns="104306" bIns="52153" rtlCol="0" anchor="ctr">
            <a:normAutofit/>
          </a:bodyPr>
          <a:lstStyle>
            <a:lvl1pPr algn="ctr">
              <a:defRPr sz="2449" i="0">
                <a:solidFill>
                  <a:schemeClr val="bg1"/>
                </a:solidFill>
                <a:latin typeface="+mj-lt"/>
              </a:defRPr>
            </a:lvl1pPr>
          </a:lstStyle>
          <a:p>
            <a:fld id="{BC7779C1-1859-4A93-AA84-EEF930EF0E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79647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2" y="273050"/>
            <a:ext cx="4011084" cy="1162050"/>
          </a:xfrm>
        </p:spPr>
        <p:txBody>
          <a:bodyPr anchor="b"/>
          <a:lstStyle>
            <a:lvl1pPr algn="l">
              <a:defRPr sz="2086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050"/>
            <a:ext cx="6815667" cy="5853113"/>
          </a:xfrm>
        </p:spPr>
        <p:txBody>
          <a:bodyPr/>
          <a:lstStyle>
            <a:lvl1pPr>
              <a:defRPr sz="3356"/>
            </a:lvl1pPr>
            <a:lvl2pPr>
              <a:defRPr sz="2902"/>
            </a:lvl2pPr>
            <a:lvl3pPr>
              <a:defRPr sz="2449"/>
            </a:lvl3pPr>
            <a:lvl4pPr>
              <a:defRPr sz="2086"/>
            </a:lvl4pPr>
            <a:lvl5pPr>
              <a:defRPr sz="2086"/>
            </a:lvl5pPr>
            <a:lvl6pPr>
              <a:defRPr sz="2086"/>
            </a:lvl6pPr>
            <a:lvl7pPr>
              <a:defRPr sz="2086"/>
            </a:lvl7pPr>
            <a:lvl8pPr>
              <a:defRPr sz="2086"/>
            </a:lvl8pPr>
            <a:lvl9pPr>
              <a:defRPr sz="2086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2" y="1435100"/>
            <a:ext cx="4011084" cy="4691063"/>
          </a:xfrm>
        </p:spPr>
        <p:txBody>
          <a:bodyPr/>
          <a:lstStyle>
            <a:lvl1pPr marL="0" indent="0">
              <a:buNone/>
              <a:defRPr sz="1451"/>
            </a:lvl1pPr>
            <a:lvl2pPr marL="473026" indent="0">
              <a:buNone/>
              <a:defRPr sz="1270"/>
            </a:lvl2pPr>
            <a:lvl3pPr marL="946052" indent="0">
              <a:buNone/>
              <a:defRPr sz="998"/>
            </a:lvl3pPr>
            <a:lvl4pPr marL="1419078" indent="0">
              <a:buNone/>
              <a:defRPr sz="907"/>
            </a:lvl4pPr>
            <a:lvl5pPr marL="1892104" indent="0">
              <a:buNone/>
              <a:defRPr sz="907"/>
            </a:lvl5pPr>
            <a:lvl6pPr marL="2365129" indent="0">
              <a:buNone/>
              <a:defRPr sz="907"/>
            </a:lvl6pPr>
            <a:lvl7pPr marL="2838155" indent="0">
              <a:buNone/>
              <a:defRPr sz="907"/>
            </a:lvl7pPr>
            <a:lvl8pPr marL="3311181" indent="0">
              <a:buNone/>
              <a:defRPr sz="907"/>
            </a:lvl8pPr>
            <a:lvl9pPr marL="3784207" indent="0">
              <a:buNone/>
              <a:defRPr sz="907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7779C1-1859-4A93-AA84-EEF930EF0E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43253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9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87938" y="490021"/>
            <a:ext cx="9791830" cy="1110281"/>
          </a:xfrm>
          <a:prstGeom prst="rect">
            <a:avLst/>
          </a:prstGeom>
        </p:spPr>
        <p:txBody>
          <a:bodyPr vert="horz" lIns="104306" tIns="52153" rIns="104306" bIns="52153" rtlCol="0" anchor="ctr">
            <a:normAutofit/>
          </a:bodyPr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87938" y="1600200"/>
            <a:ext cx="9791830" cy="4835924"/>
          </a:xfrm>
          <a:prstGeom prst="rect">
            <a:avLst/>
          </a:prstGeom>
        </p:spPr>
        <p:txBody>
          <a:bodyPr vert="horz" lIns="104306" tIns="52153" rIns="104306" bIns="52153" rtlCol="0">
            <a:norm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1" y="6356351"/>
            <a:ext cx="2844800" cy="365125"/>
          </a:xfrm>
          <a:prstGeom prst="rect">
            <a:avLst/>
          </a:prstGeom>
        </p:spPr>
        <p:txBody>
          <a:bodyPr vert="horz" lIns="104306" tIns="52153" rIns="104306" bIns="52153" rtlCol="0" anchor="ctr"/>
          <a:lstStyle>
            <a:lvl1pPr algn="l">
              <a:defRPr sz="127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1" y="6356351"/>
            <a:ext cx="3860800" cy="365125"/>
          </a:xfrm>
          <a:prstGeom prst="rect">
            <a:avLst/>
          </a:prstGeom>
        </p:spPr>
        <p:txBody>
          <a:bodyPr vert="horz" lIns="104306" tIns="52153" rIns="104306" bIns="52153" rtlCol="0" anchor="ctr"/>
          <a:lstStyle>
            <a:lvl1pPr algn="ctr">
              <a:defRPr sz="127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11098774" y="6041425"/>
            <a:ext cx="826282" cy="631834"/>
          </a:xfrm>
          <a:prstGeom prst="rect">
            <a:avLst/>
          </a:prstGeom>
        </p:spPr>
        <p:txBody>
          <a:bodyPr vert="horz" lIns="104306" tIns="52153" rIns="104306" bIns="52153" rtlCol="0" anchor="ctr">
            <a:normAutofit/>
          </a:bodyPr>
          <a:lstStyle>
            <a:lvl1pPr algn="ctr">
              <a:lnSpc>
                <a:spcPts val="2177"/>
              </a:lnSpc>
              <a:defRPr sz="2449">
                <a:solidFill>
                  <a:schemeClr val="bg1"/>
                </a:solidFill>
              </a:defRPr>
            </a:lvl1pPr>
          </a:lstStyle>
          <a:p>
            <a:fld id="{BC7779C1-1859-4A93-AA84-EEF930EF0E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23631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hf hdr="0" ftr="0" dt="0"/>
  <p:txStyles>
    <p:titleStyle>
      <a:lvl1pPr algn="l" defTabSz="946052" rtl="0" eaLnBrk="1" latinLnBrk="0" hangingPunct="1">
        <a:lnSpc>
          <a:spcPts val="4716"/>
        </a:lnSpc>
        <a:spcBef>
          <a:spcPct val="0"/>
        </a:spcBef>
        <a:buNone/>
        <a:defRPr sz="3809" b="1" i="0" kern="1200">
          <a:solidFill>
            <a:srgbClr val="005AA9"/>
          </a:solidFill>
          <a:latin typeface="+mj-lt"/>
          <a:ea typeface="+mj-ea"/>
          <a:cs typeface="+mj-cs"/>
        </a:defRPr>
      </a:lvl1pPr>
    </p:titleStyle>
    <p:bodyStyle>
      <a:lvl1pPr marL="329729" indent="0" algn="l" defTabSz="946052" rtl="0" eaLnBrk="1" latinLnBrk="0" hangingPunct="1">
        <a:spcBef>
          <a:spcPct val="20000"/>
        </a:spcBef>
        <a:buFont typeface="+mj-lt"/>
        <a:buNone/>
        <a:defRPr sz="3265" b="0" i="0" kern="1200">
          <a:solidFill>
            <a:srgbClr val="005AA9"/>
          </a:solidFill>
          <a:latin typeface="+mj-lt"/>
          <a:ea typeface="+mn-ea"/>
          <a:cs typeface="+mn-cs"/>
        </a:defRPr>
      </a:lvl1pPr>
      <a:lvl2pPr marL="329729" indent="0" algn="l" defTabSz="946052" rtl="0" eaLnBrk="1" latinLnBrk="0" hangingPunct="1">
        <a:spcBef>
          <a:spcPct val="20000"/>
        </a:spcBef>
        <a:buFont typeface="Arial" pitchFamily="34" charset="0"/>
        <a:buNone/>
        <a:defRPr sz="2177" b="0" i="0" kern="1200">
          <a:solidFill>
            <a:srgbClr val="504F53"/>
          </a:solidFill>
          <a:latin typeface="+mj-lt"/>
          <a:ea typeface="+mn-ea"/>
          <a:cs typeface="+mn-cs"/>
        </a:defRPr>
      </a:lvl2pPr>
      <a:lvl3pPr marL="646499" indent="-236137" algn="l" defTabSz="946052" rtl="0" eaLnBrk="1" latinLnBrk="0" hangingPunct="1">
        <a:spcBef>
          <a:spcPct val="20000"/>
        </a:spcBef>
        <a:buFont typeface="Arial" pitchFamily="34" charset="0"/>
        <a:buChar char="•"/>
        <a:defRPr sz="2177" b="0" i="0" kern="1200">
          <a:solidFill>
            <a:srgbClr val="504F53"/>
          </a:solidFill>
          <a:latin typeface="+mj-lt"/>
          <a:ea typeface="+mn-ea"/>
          <a:cs typeface="+mn-cs"/>
        </a:defRPr>
      </a:lvl3pPr>
      <a:lvl4pPr marL="0" indent="326849" algn="just" defTabSz="946052" rtl="0" eaLnBrk="1" latinLnBrk="0" hangingPunct="1">
        <a:lnSpc>
          <a:spcPts val="1633"/>
        </a:lnSpc>
        <a:spcBef>
          <a:spcPts val="363"/>
        </a:spcBef>
        <a:buFont typeface="Arial" pitchFamily="34" charset="0"/>
        <a:buNone/>
        <a:tabLst/>
        <a:defRPr sz="1451" b="0" i="0" kern="1200">
          <a:solidFill>
            <a:srgbClr val="504F53"/>
          </a:solidFill>
          <a:latin typeface="+mj-lt"/>
          <a:ea typeface="+mn-ea"/>
          <a:cs typeface="+mn-cs"/>
        </a:defRPr>
      </a:lvl4pPr>
      <a:lvl5pPr marL="1301636" indent="0" algn="l" defTabSz="946052" rtl="0" eaLnBrk="1" latinLnBrk="0" hangingPunct="1">
        <a:lnSpc>
          <a:spcPts val="1633"/>
        </a:lnSpc>
        <a:spcBef>
          <a:spcPts val="363"/>
        </a:spcBef>
        <a:buFont typeface="Arial" pitchFamily="34" charset="0"/>
        <a:buNone/>
        <a:defRPr sz="1270" b="0" i="0" kern="1200">
          <a:solidFill>
            <a:srgbClr val="8D8C90"/>
          </a:solidFill>
          <a:latin typeface="+mj-lt"/>
          <a:ea typeface="+mn-ea"/>
          <a:cs typeface="+mn-cs"/>
        </a:defRPr>
      </a:lvl5pPr>
      <a:lvl6pPr marL="2601642" indent="-236513" algn="l" defTabSz="946052" rtl="0" eaLnBrk="1" latinLnBrk="0" hangingPunct="1">
        <a:spcBef>
          <a:spcPct val="20000"/>
        </a:spcBef>
        <a:buFont typeface="Arial" pitchFamily="34" charset="0"/>
        <a:buChar char="•"/>
        <a:defRPr sz="2086" kern="1200">
          <a:solidFill>
            <a:schemeClr val="tx1"/>
          </a:solidFill>
          <a:latin typeface="+mn-lt"/>
          <a:ea typeface="+mn-ea"/>
          <a:cs typeface="+mn-cs"/>
        </a:defRPr>
      </a:lvl6pPr>
      <a:lvl7pPr marL="3074668" indent="-236513" algn="l" defTabSz="946052" rtl="0" eaLnBrk="1" latinLnBrk="0" hangingPunct="1">
        <a:spcBef>
          <a:spcPct val="20000"/>
        </a:spcBef>
        <a:buFont typeface="Arial" pitchFamily="34" charset="0"/>
        <a:buChar char="•"/>
        <a:defRPr sz="2086" kern="1200">
          <a:solidFill>
            <a:schemeClr val="tx1"/>
          </a:solidFill>
          <a:latin typeface="+mn-lt"/>
          <a:ea typeface="+mn-ea"/>
          <a:cs typeface="+mn-cs"/>
        </a:defRPr>
      </a:lvl7pPr>
      <a:lvl8pPr marL="3547694" indent="-236513" algn="l" defTabSz="946052" rtl="0" eaLnBrk="1" latinLnBrk="0" hangingPunct="1">
        <a:spcBef>
          <a:spcPct val="20000"/>
        </a:spcBef>
        <a:buFont typeface="Arial" pitchFamily="34" charset="0"/>
        <a:buChar char="•"/>
        <a:defRPr sz="2086" kern="1200">
          <a:solidFill>
            <a:schemeClr val="tx1"/>
          </a:solidFill>
          <a:latin typeface="+mn-lt"/>
          <a:ea typeface="+mn-ea"/>
          <a:cs typeface="+mn-cs"/>
        </a:defRPr>
      </a:lvl8pPr>
      <a:lvl9pPr marL="4020720" indent="-236513" algn="l" defTabSz="946052" rtl="0" eaLnBrk="1" latinLnBrk="0" hangingPunct="1">
        <a:spcBef>
          <a:spcPct val="20000"/>
        </a:spcBef>
        <a:buFont typeface="Arial" pitchFamily="34" charset="0"/>
        <a:buChar char="•"/>
        <a:defRPr sz="208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46052" rtl="0" eaLnBrk="1" latinLnBrk="0" hangingPunct="1">
        <a:defRPr sz="1905" kern="1200">
          <a:solidFill>
            <a:schemeClr val="tx1"/>
          </a:solidFill>
          <a:latin typeface="+mn-lt"/>
          <a:ea typeface="+mn-ea"/>
          <a:cs typeface="+mn-cs"/>
        </a:defRPr>
      </a:lvl1pPr>
      <a:lvl2pPr marL="473026" algn="l" defTabSz="946052" rtl="0" eaLnBrk="1" latinLnBrk="0" hangingPunct="1">
        <a:defRPr sz="1905" kern="1200">
          <a:solidFill>
            <a:schemeClr val="tx1"/>
          </a:solidFill>
          <a:latin typeface="+mn-lt"/>
          <a:ea typeface="+mn-ea"/>
          <a:cs typeface="+mn-cs"/>
        </a:defRPr>
      </a:lvl2pPr>
      <a:lvl3pPr marL="946052" algn="l" defTabSz="946052" rtl="0" eaLnBrk="1" latinLnBrk="0" hangingPunct="1">
        <a:defRPr sz="1905" kern="1200">
          <a:solidFill>
            <a:schemeClr val="tx1"/>
          </a:solidFill>
          <a:latin typeface="+mn-lt"/>
          <a:ea typeface="+mn-ea"/>
          <a:cs typeface="+mn-cs"/>
        </a:defRPr>
      </a:lvl3pPr>
      <a:lvl4pPr marL="1419078" algn="l" defTabSz="946052" rtl="0" eaLnBrk="1" latinLnBrk="0" hangingPunct="1">
        <a:defRPr sz="1905" kern="1200">
          <a:solidFill>
            <a:schemeClr val="tx1"/>
          </a:solidFill>
          <a:latin typeface="+mn-lt"/>
          <a:ea typeface="+mn-ea"/>
          <a:cs typeface="+mn-cs"/>
        </a:defRPr>
      </a:lvl4pPr>
      <a:lvl5pPr marL="1892104" algn="l" defTabSz="946052" rtl="0" eaLnBrk="1" latinLnBrk="0" hangingPunct="1">
        <a:defRPr sz="1905" kern="1200">
          <a:solidFill>
            <a:schemeClr val="tx1"/>
          </a:solidFill>
          <a:latin typeface="+mn-lt"/>
          <a:ea typeface="+mn-ea"/>
          <a:cs typeface="+mn-cs"/>
        </a:defRPr>
      </a:lvl5pPr>
      <a:lvl6pPr marL="2365129" algn="l" defTabSz="946052" rtl="0" eaLnBrk="1" latinLnBrk="0" hangingPunct="1">
        <a:defRPr sz="1905" kern="1200">
          <a:solidFill>
            <a:schemeClr val="tx1"/>
          </a:solidFill>
          <a:latin typeface="+mn-lt"/>
          <a:ea typeface="+mn-ea"/>
          <a:cs typeface="+mn-cs"/>
        </a:defRPr>
      </a:lvl6pPr>
      <a:lvl7pPr marL="2838155" algn="l" defTabSz="946052" rtl="0" eaLnBrk="1" latinLnBrk="0" hangingPunct="1">
        <a:defRPr sz="1905" kern="1200">
          <a:solidFill>
            <a:schemeClr val="tx1"/>
          </a:solidFill>
          <a:latin typeface="+mn-lt"/>
          <a:ea typeface="+mn-ea"/>
          <a:cs typeface="+mn-cs"/>
        </a:defRPr>
      </a:lvl7pPr>
      <a:lvl8pPr marL="3311181" algn="l" defTabSz="946052" rtl="0" eaLnBrk="1" latinLnBrk="0" hangingPunct="1">
        <a:defRPr sz="1905" kern="1200">
          <a:solidFill>
            <a:schemeClr val="tx1"/>
          </a:solidFill>
          <a:latin typeface="+mn-lt"/>
          <a:ea typeface="+mn-ea"/>
          <a:cs typeface="+mn-cs"/>
        </a:defRPr>
      </a:lvl8pPr>
      <a:lvl9pPr marL="3784207" algn="l" defTabSz="946052" rtl="0" eaLnBrk="1" latinLnBrk="0" hangingPunct="1">
        <a:defRPr sz="190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Заголовок 1"/>
          <p:cNvSpPr>
            <a:spLocks noGrp="1"/>
          </p:cNvSpPr>
          <p:nvPr>
            <p:ph type="title"/>
          </p:nvPr>
        </p:nvSpPr>
        <p:spPr bwMode="auto">
          <a:xfrm>
            <a:off x="1087967" y="488952"/>
            <a:ext cx="9791700" cy="1111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8837" tIns="54419" rIns="108837" bIns="54419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6147" name="Текст 2"/>
          <p:cNvSpPr>
            <a:spLocks noGrp="1"/>
          </p:cNvSpPr>
          <p:nvPr>
            <p:ph type="body" idx="1"/>
          </p:nvPr>
        </p:nvSpPr>
        <p:spPr bwMode="auto">
          <a:xfrm>
            <a:off x="1087967" y="1600200"/>
            <a:ext cx="9791700" cy="4836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8837" tIns="54419" rIns="108837" bIns="5441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4067"/>
          </a:xfrm>
          <a:prstGeom prst="rect">
            <a:avLst/>
          </a:prstGeom>
        </p:spPr>
        <p:txBody>
          <a:bodyPr vert="horz" lIns="108837" tIns="54419" rIns="108837" bIns="54419" rtlCol="0" anchor="ctr"/>
          <a:lstStyle>
            <a:lvl1pPr algn="l" defTabSz="1088367" eaLnBrk="1" fontAlgn="auto" hangingPunct="1">
              <a:spcBef>
                <a:spcPts val="0"/>
              </a:spcBef>
              <a:spcAft>
                <a:spcPts val="0"/>
              </a:spcAft>
              <a:defRPr sz="1500">
                <a:solidFill>
                  <a:prstClr val="black">
                    <a:tint val="75000"/>
                  </a:prst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4067"/>
          </a:xfrm>
          <a:prstGeom prst="rect">
            <a:avLst/>
          </a:prstGeom>
        </p:spPr>
        <p:txBody>
          <a:bodyPr vert="horz" lIns="108837" tIns="54419" rIns="108837" bIns="54419" rtlCol="0" anchor="ctr"/>
          <a:lstStyle>
            <a:lvl1pPr algn="ctr" defTabSz="1088367" eaLnBrk="1" fontAlgn="auto" hangingPunct="1">
              <a:spcBef>
                <a:spcPts val="0"/>
              </a:spcBef>
              <a:spcAft>
                <a:spcPts val="0"/>
              </a:spcAft>
              <a:defRPr sz="1500">
                <a:solidFill>
                  <a:prstClr val="black">
                    <a:tint val="75000"/>
                  </a:prst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11099801" y="6040967"/>
            <a:ext cx="825500" cy="632884"/>
          </a:xfrm>
          <a:prstGeom prst="rect">
            <a:avLst/>
          </a:prstGeom>
        </p:spPr>
        <p:txBody>
          <a:bodyPr vert="horz" wrap="square" lIns="108837" tIns="54419" rIns="108837" bIns="54419" numCol="1" anchor="ctr" anchorCtr="0" compatLnSpc="1">
            <a:prstTxWarp prst="textNoShape">
              <a:avLst/>
            </a:prstTxWarp>
            <a:normAutofit/>
          </a:bodyPr>
          <a:lstStyle>
            <a:lvl1pPr algn="ctr" defTabSz="1087939" eaLnBrk="1" hangingPunct="1">
              <a:lnSpc>
                <a:spcPts val="2500"/>
              </a:lnSpc>
              <a:defRPr sz="2800">
                <a:solidFill>
                  <a:srgbClr val="FFFFFF"/>
                </a:solidFill>
                <a:latin typeface="Calibri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6A6D1D6D-054D-4FCB-AE4D-AAA3CB9BA1D8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42881245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</p:sldLayoutIdLst>
  <p:transition spd="slow">
    <p:fade/>
  </p:transition>
  <p:hf hdr="0" ftr="0" dt="0"/>
  <p:txStyles>
    <p:titleStyle>
      <a:lvl1pPr algn="l" defTabSz="1087939" rtl="0" eaLnBrk="0" fontAlgn="base" hangingPunct="0">
        <a:lnSpc>
          <a:spcPts val="5433"/>
        </a:lnSpc>
        <a:spcBef>
          <a:spcPct val="0"/>
        </a:spcBef>
        <a:spcAft>
          <a:spcPct val="0"/>
        </a:spcAft>
        <a:defRPr sz="4400" b="1" kern="1200">
          <a:solidFill>
            <a:srgbClr val="005AA9"/>
          </a:solidFill>
          <a:latin typeface="+mj-lt"/>
          <a:ea typeface="+mj-ea"/>
          <a:cs typeface="+mj-cs"/>
        </a:defRPr>
      </a:lvl1pPr>
      <a:lvl2pPr algn="l" defTabSz="1087939" rtl="0" eaLnBrk="0" fontAlgn="base" hangingPunct="0">
        <a:lnSpc>
          <a:spcPts val="5433"/>
        </a:lnSpc>
        <a:spcBef>
          <a:spcPct val="0"/>
        </a:spcBef>
        <a:spcAft>
          <a:spcPct val="0"/>
        </a:spcAft>
        <a:defRPr sz="4400" b="1">
          <a:solidFill>
            <a:srgbClr val="005AA9"/>
          </a:solidFill>
          <a:latin typeface="Calibri" pitchFamily="34" charset="0"/>
        </a:defRPr>
      </a:lvl2pPr>
      <a:lvl3pPr algn="l" defTabSz="1087939" rtl="0" eaLnBrk="0" fontAlgn="base" hangingPunct="0">
        <a:lnSpc>
          <a:spcPts val="5433"/>
        </a:lnSpc>
        <a:spcBef>
          <a:spcPct val="0"/>
        </a:spcBef>
        <a:spcAft>
          <a:spcPct val="0"/>
        </a:spcAft>
        <a:defRPr sz="4400" b="1">
          <a:solidFill>
            <a:srgbClr val="005AA9"/>
          </a:solidFill>
          <a:latin typeface="Calibri" pitchFamily="34" charset="0"/>
        </a:defRPr>
      </a:lvl3pPr>
      <a:lvl4pPr algn="l" defTabSz="1087939" rtl="0" eaLnBrk="0" fontAlgn="base" hangingPunct="0">
        <a:lnSpc>
          <a:spcPts val="5433"/>
        </a:lnSpc>
        <a:spcBef>
          <a:spcPct val="0"/>
        </a:spcBef>
        <a:spcAft>
          <a:spcPct val="0"/>
        </a:spcAft>
        <a:defRPr sz="4400" b="1">
          <a:solidFill>
            <a:srgbClr val="005AA9"/>
          </a:solidFill>
          <a:latin typeface="Calibri" pitchFamily="34" charset="0"/>
        </a:defRPr>
      </a:lvl4pPr>
      <a:lvl5pPr algn="l" defTabSz="1087939" rtl="0" eaLnBrk="0" fontAlgn="base" hangingPunct="0">
        <a:lnSpc>
          <a:spcPts val="5433"/>
        </a:lnSpc>
        <a:spcBef>
          <a:spcPct val="0"/>
        </a:spcBef>
        <a:spcAft>
          <a:spcPct val="0"/>
        </a:spcAft>
        <a:defRPr sz="4400" b="1">
          <a:solidFill>
            <a:srgbClr val="005AA9"/>
          </a:solidFill>
          <a:latin typeface="Calibri" pitchFamily="34" charset="0"/>
        </a:defRPr>
      </a:lvl5pPr>
      <a:lvl6pPr marL="477061" algn="l" defTabSz="1088295" rtl="0" fontAlgn="base">
        <a:lnSpc>
          <a:spcPts val="5427"/>
        </a:lnSpc>
        <a:spcBef>
          <a:spcPct val="0"/>
        </a:spcBef>
        <a:spcAft>
          <a:spcPct val="0"/>
        </a:spcAft>
        <a:defRPr sz="4400" b="1">
          <a:solidFill>
            <a:srgbClr val="005AA9"/>
          </a:solidFill>
          <a:latin typeface="Calibri" pitchFamily="34" charset="0"/>
        </a:defRPr>
      </a:lvl6pPr>
      <a:lvl7pPr marL="954121" algn="l" defTabSz="1088295" rtl="0" fontAlgn="base">
        <a:lnSpc>
          <a:spcPts val="5427"/>
        </a:lnSpc>
        <a:spcBef>
          <a:spcPct val="0"/>
        </a:spcBef>
        <a:spcAft>
          <a:spcPct val="0"/>
        </a:spcAft>
        <a:defRPr sz="4400" b="1">
          <a:solidFill>
            <a:srgbClr val="005AA9"/>
          </a:solidFill>
          <a:latin typeface="Calibri" pitchFamily="34" charset="0"/>
        </a:defRPr>
      </a:lvl7pPr>
      <a:lvl8pPr marL="1431183" algn="l" defTabSz="1088295" rtl="0" fontAlgn="base">
        <a:lnSpc>
          <a:spcPts val="5427"/>
        </a:lnSpc>
        <a:spcBef>
          <a:spcPct val="0"/>
        </a:spcBef>
        <a:spcAft>
          <a:spcPct val="0"/>
        </a:spcAft>
        <a:defRPr sz="4400" b="1">
          <a:solidFill>
            <a:srgbClr val="005AA9"/>
          </a:solidFill>
          <a:latin typeface="Calibri" pitchFamily="34" charset="0"/>
        </a:defRPr>
      </a:lvl8pPr>
      <a:lvl9pPr marL="1908244" algn="l" defTabSz="1088295" rtl="0" fontAlgn="base">
        <a:lnSpc>
          <a:spcPts val="5427"/>
        </a:lnSpc>
        <a:spcBef>
          <a:spcPct val="0"/>
        </a:spcBef>
        <a:spcAft>
          <a:spcPct val="0"/>
        </a:spcAft>
        <a:defRPr sz="4400" b="1">
          <a:solidFill>
            <a:srgbClr val="005AA9"/>
          </a:solidFill>
          <a:latin typeface="Calibri" pitchFamily="34" charset="0"/>
        </a:defRPr>
      </a:lvl9pPr>
    </p:titleStyle>
    <p:bodyStyle>
      <a:lvl1pPr marL="378875" indent="-378875" algn="l" defTabSz="1087939" rtl="0" eaLnBrk="0" fontAlgn="base" hangingPunct="0">
        <a:spcBef>
          <a:spcPct val="20000"/>
        </a:spcBef>
        <a:spcAft>
          <a:spcPct val="0"/>
        </a:spcAft>
        <a:buFont typeface="Calibri" pitchFamily="34" charset="0"/>
        <a:buChar char="•"/>
        <a:defRPr sz="3700" kern="1200">
          <a:solidFill>
            <a:srgbClr val="005AA9"/>
          </a:solidFill>
          <a:latin typeface="+mj-lt"/>
          <a:ea typeface="+mn-ea"/>
          <a:cs typeface="+mn-cs"/>
        </a:defRPr>
      </a:lvl1pPr>
      <a:lvl2pPr marL="378875" indent="97364" algn="l" defTabSz="1087939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500" kern="1200">
          <a:solidFill>
            <a:srgbClr val="504F53"/>
          </a:solidFill>
          <a:latin typeface="+mj-lt"/>
          <a:ea typeface="+mn-ea"/>
          <a:cs typeface="+mn-cs"/>
        </a:defRPr>
      </a:lvl2pPr>
      <a:lvl3pPr marL="742932" indent="-270927" algn="l" defTabSz="1087939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500" kern="1200">
          <a:solidFill>
            <a:srgbClr val="504F53"/>
          </a:solidFill>
          <a:latin typeface="+mj-lt"/>
          <a:ea typeface="+mn-ea"/>
          <a:cs typeface="+mn-cs"/>
        </a:defRPr>
      </a:lvl3pPr>
      <a:lvl4pPr marL="1667892" indent="-1293252" algn="just" defTabSz="1087939" rtl="0" eaLnBrk="0" fontAlgn="base" hangingPunct="0">
        <a:lnSpc>
          <a:spcPts val="1884"/>
        </a:lnSpc>
        <a:spcBef>
          <a:spcPts val="417"/>
        </a:spcBef>
        <a:spcAft>
          <a:spcPct val="0"/>
        </a:spcAft>
        <a:buFont typeface="Arial" pitchFamily="34" charset="0"/>
        <a:buChar char="–"/>
        <a:defRPr sz="1700" kern="1200">
          <a:solidFill>
            <a:srgbClr val="504F53"/>
          </a:solidFill>
          <a:latin typeface="+mj-lt"/>
          <a:ea typeface="+mn-ea"/>
          <a:cs typeface="+mn-cs"/>
        </a:defRPr>
      </a:lvl4pPr>
      <a:lvl5pPr marL="1496447" indent="410623" algn="l" defTabSz="1087939" rtl="0" eaLnBrk="0" fontAlgn="base" hangingPunct="0">
        <a:lnSpc>
          <a:spcPts val="1884"/>
        </a:lnSpc>
        <a:spcBef>
          <a:spcPts val="417"/>
        </a:spcBef>
        <a:spcAft>
          <a:spcPct val="0"/>
        </a:spcAft>
        <a:buFont typeface="Arial" pitchFamily="34" charset="0"/>
        <a:buChar char="»"/>
        <a:defRPr sz="1500" kern="1200">
          <a:solidFill>
            <a:srgbClr val="8D8C90"/>
          </a:solidFill>
          <a:latin typeface="+mj-lt"/>
          <a:ea typeface="+mn-ea"/>
          <a:cs typeface="+mn-cs"/>
        </a:defRPr>
      </a:lvl5pPr>
      <a:lvl6pPr marL="2993009" indent="-272092" algn="l" defTabSz="1088367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537193" indent="-272092" algn="l" defTabSz="1088367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081377" indent="-272092" algn="l" defTabSz="1088367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625559" indent="-272092" algn="l" defTabSz="1088367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088367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44184" algn="l" defTabSz="1088367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88367" algn="l" defTabSz="1088367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32550" algn="l" defTabSz="1088367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76734" algn="l" defTabSz="1088367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720917" algn="l" defTabSz="1088367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265101" algn="l" defTabSz="1088367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809285" algn="l" defTabSz="1088367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353468" algn="l" defTabSz="1088367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399730" y="6009826"/>
            <a:ext cx="1122510" cy="417154"/>
          </a:xfrm>
          <a:prstGeom prst="rect">
            <a:avLst/>
          </a:prstGeom>
        </p:spPr>
        <p:txBody>
          <a:bodyPr wrap="none" lIns="138791" tIns="69400" rIns="138791" bIns="69400">
            <a:spAutoFit/>
          </a:bodyPr>
          <a:lstStyle/>
          <a:p>
            <a:pPr algn="ctr" defTabSz="1353793">
              <a:defRPr/>
            </a:pPr>
            <a:r>
              <a:rPr lang="ru-RU" dirty="0" smtClean="0">
                <a:solidFill>
                  <a:prstClr val="white"/>
                </a:solidFill>
                <a:cs typeface="Arial" pitchFamily="34" charset="0"/>
              </a:rPr>
              <a:t>2021 год</a:t>
            </a:r>
            <a:endParaRPr lang="ru-RU" dirty="0">
              <a:solidFill>
                <a:prstClr val="white"/>
              </a:solidFill>
              <a:cs typeface="Arial" pitchFamily="34" charset="0"/>
            </a:endParaRPr>
          </a:p>
        </p:txBody>
      </p:sp>
      <p:sp>
        <p:nvSpPr>
          <p:cNvPr id="6" name="Заголовок 1"/>
          <p:cNvSpPr>
            <a:spLocks noGrp="1"/>
          </p:cNvSpPr>
          <p:nvPr>
            <p:ph type="ctrTitle"/>
          </p:nvPr>
        </p:nvSpPr>
        <p:spPr>
          <a:xfrm>
            <a:off x="290356" y="3280641"/>
            <a:ext cx="11386264" cy="2096902"/>
          </a:xfrm>
        </p:spPr>
        <p:txBody>
          <a:bodyPr>
            <a:normAutofit/>
          </a:bodyPr>
          <a:lstStyle/>
          <a:p>
            <a:pPr algn="ctr">
              <a:lnSpc>
                <a:spcPct val="100000"/>
              </a:lnSpc>
            </a:pPr>
            <a:r>
              <a:rPr lang="ru-RU" sz="2800" dirty="0" smtClean="0"/>
              <a:t>«</a:t>
            </a:r>
            <a:r>
              <a:rPr lang="ru-RU" sz="2800" dirty="0" smtClean="0"/>
              <a:t>Проблема злоупотребления </a:t>
            </a:r>
            <a:r>
              <a:rPr lang="ru-RU" sz="2800" dirty="0"/>
              <a:t>налогоплательщиком своими правами </a:t>
            </a:r>
            <a:r>
              <a:rPr lang="ru-RU" sz="2800" dirty="0" smtClean="0"/>
              <a:t> (статья  54.1 </a:t>
            </a:r>
            <a:r>
              <a:rPr lang="ru-RU" sz="2800" dirty="0"/>
              <a:t>Налогового кодекса Российской </a:t>
            </a:r>
            <a:r>
              <a:rPr lang="ru-RU" sz="2800" dirty="0" smtClean="0"/>
              <a:t>Федерации)»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>
            <a:spLocks noChangeArrowheads="1"/>
          </p:cNvSpPr>
          <p:nvPr/>
        </p:nvSpPr>
        <p:spPr bwMode="auto">
          <a:xfrm>
            <a:off x="2253940" y="5377543"/>
            <a:ext cx="7200900" cy="6771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4" tIns="60957" rIns="121914" bIns="60957">
            <a:spAutoFit/>
          </a:bodyPr>
          <a:lstStyle/>
          <a:p>
            <a:pPr algn="ctr" defTabSz="107098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rgbClr val="FFFFFF"/>
                </a:solidFill>
                <a:latin typeface="Trebuchet MS" pitchFamily="34" charset="0"/>
              </a:rPr>
              <a:t>Заместитель начальника правового отдела </a:t>
            </a:r>
            <a:endParaRPr lang="ru-RU" sz="2000" b="1" dirty="0">
              <a:solidFill>
                <a:srgbClr val="FFFFFF"/>
              </a:solidFill>
              <a:latin typeface="Trebuchet MS" pitchFamily="34" charset="0"/>
            </a:endParaRPr>
          </a:p>
          <a:p>
            <a:pPr algn="ctr" defTabSz="1070980" fontAlgn="base">
              <a:lnSpc>
                <a:spcPct val="90000"/>
              </a:lnSpc>
              <a:spcBef>
                <a:spcPct val="0"/>
              </a:spcBef>
              <a:spcAft>
                <a:spcPts val="800"/>
              </a:spcAft>
            </a:pPr>
            <a:r>
              <a:rPr lang="ru-RU" sz="2000" b="1" dirty="0" smtClean="0">
                <a:solidFill>
                  <a:srgbClr val="FFFFFF"/>
                </a:solidFill>
                <a:latin typeface="Trebuchet MS" pitchFamily="34" charset="0"/>
              </a:rPr>
              <a:t>Надежда Степановна Панченко</a:t>
            </a:r>
            <a:endParaRPr lang="ru-RU" sz="2000" b="1" dirty="0">
              <a:solidFill>
                <a:srgbClr val="FFFFFF"/>
              </a:solidFill>
              <a:latin typeface="Trebuchet MS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90455" y="2708920"/>
            <a:ext cx="9541060" cy="768351"/>
          </a:xfrm>
          <a:prstGeom prst="rect">
            <a:avLst/>
          </a:prstGeom>
        </p:spPr>
        <p:txBody>
          <a:bodyPr lIns="139067" tIns="69534" rIns="139067" bIns="69534" anchor="ctr"/>
          <a:lstStyle/>
          <a:p>
            <a:pPr algn="ctr" defTabSz="1390672">
              <a:spcBef>
                <a:spcPct val="0"/>
              </a:spcBef>
              <a:defRPr/>
            </a:pPr>
            <a:r>
              <a:rPr lang="ru-RU" sz="2200" b="1" dirty="0">
                <a:solidFill>
                  <a:prstClr val="white"/>
                </a:solidFill>
              </a:rPr>
              <a:t>УПРАВЛЕНИЕ ФЕДЕРАЛЬНОЙ НАЛОГОВОЙ СЛУЖБЫ ПО Г. СЕВАСТОПОЛЮ</a:t>
            </a:r>
          </a:p>
        </p:txBody>
      </p:sp>
    </p:spTree>
    <p:extLst>
      <p:ext uri="{BB962C8B-B14F-4D97-AF65-F5344CB8AC3E}">
        <p14:creationId xmlns:p14="http://schemas.microsoft.com/office/powerpoint/2010/main" val="34394591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0202" y="126996"/>
            <a:ext cx="10617125" cy="1140695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/>
            </a:r>
            <a:br>
              <a:rPr lang="ru-RU" dirty="0" smtClean="0"/>
            </a:br>
            <a:r>
              <a:rPr lang="ru-RU" sz="36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Статья 54.1 Налогового кодекса Российской Федерации</a:t>
            </a:r>
            <a:r>
              <a:rPr lang="ru-RU" sz="36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6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36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68833901"/>
              </p:ext>
            </p:extLst>
          </p:nvPr>
        </p:nvGraphicFramePr>
        <p:xfrm>
          <a:off x="562779" y="1531073"/>
          <a:ext cx="10563906" cy="50788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173003"/>
                <a:gridCol w="5390903"/>
              </a:tblGrid>
              <a:tr h="598325">
                <a:tc>
                  <a:txBody>
                    <a:bodyPr/>
                    <a:lstStyle/>
                    <a:p>
                      <a:pPr algn="ctr"/>
                      <a:r>
                        <a:rPr lang="ru-RU" sz="25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Пункт </a:t>
                      </a:r>
                      <a:r>
                        <a:rPr lang="ru-RU" sz="25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 </a:t>
                      </a:r>
                      <a:r>
                        <a:rPr lang="ru-RU" sz="25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статьи </a:t>
                      </a:r>
                      <a:r>
                        <a:rPr lang="ru-RU" sz="25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54.1 НК РФ</a:t>
                      </a:r>
                      <a:endParaRPr lang="ru-RU" sz="25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5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Пункт </a:t>
                      </a:r>
                      <a:r>
                        <a:rPr lang="ru-RU" sz="25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2 </a:t>
                      </a:r>
                      <a:r>
                        <a:rPr lang="ru-RU" sz="25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статьи </a:t>
                      </a:r>
                      <a:r>
                        <a:rPr lang="ru-RU" sz="25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54.1.</a:t>
                      </a:r>
                      <a:r>
                        <a:rPr lang="ru-RU" sz="2500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НК РФ</a:t>
                      </a:r>
                      <a:endParaRPr lang="ru-RU" sz="25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  <a:tr h="4292185">
                <a:tc>
                  <a:txBody>
                    <a:bodyPr/>
                    <a:lstStyle/>
                    <a:p>
                      <a:pPr algn="ctr"/>
                      <a:endParaRPr lang="ru-RU" sz="2400" b="1" dirty="0" smtClean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  <a:p>
                      <a:pPr marL="0" marR="0" lvl="0" indent="0" algn="ctr" defTabSz="108836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Уменьшение налоговой базы недопустимо, если оно произошло в результате искажения сведений о фактах хозяйственной жизни (совокупности таких фактов), об </a:t>
                      </a:r>
                      <a:r>
                        <a:rPr lang="ru-RU" sz="2400" b="1" kern="120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объектах налогообложения, подлежащих отражению в налоговом, бухгалтерском учете либо налоговой отчетности налогоплательщика</a:t>
                      </a:r>
                    </a:p>
                    <a:p>
                      <a:pPr algn="ctr"/>
                      <a:endParaRPr lang="ru-RU" sz="24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>
                        <a:buFont typeface="Wingdings" panose="05000000000000000000" pitchFamily="2" charset="2"/>
                        <a:buNone/>
                      </a:pPr>
                      <a:endParaRPr lang="ru-RU" sz="2400" b="1" kern="1200" dirty="0" smtClean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indent="0" algn="ctr">
                        <a:buFont typeface="Wingdings" panose="05000000000000000000" pitchFamily="2" charset="2"/>
                        <a:buNone/>
                      </a:pPr>
                      <a:r>
                        <a:rPr lang="ru-RU" sz="2400" b="1" kern="120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Условия для уменьшения налоговой базы (налога) по сделке</a:t>
                      </a:r>
                      <a:r>
                        <a:rPr lang="ru-RU" sz="2400" b="1" kern="120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:</a:t>
                      </a:r>
                    </a:p>
                    <a:p>
                      <a:pPr marL="171450" indent="-171450" algn="ctr">
                        <a:buFont typeface="Wingdings" panose="05000000000000000000" pitchFamily="2" charset="2"/>
                        <a:buChar char="Ø"/>
                      </a:pPr>
                      <a:r>
                        <a:rPr lang="ru-RU" sz="2000" b="1" i="1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основной </a:t>
                      </a:r>
                      <a:r>
                        <a:rPr lang="ru-RU" sz="2000" b="1" i="1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целью совершения сделки не являются неуплата (неполная уплата) суммы налога </a:t>
                      </a:r>
                      <a:r>
                        <a:rPr lang="ru-RU" sz="2000" b="1" i="1" u="none" strike="noStrike" kern="1200" baseline="0" dirty="0" smtClean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(пп.1 п.2 ст.54.1 НК РФ);</a:t>
                      </a:r>
                    </a:p>
                    <a:p>
                      <a:pPr marL="342900" indent="-342900" algn="ctr">
                        <a:buFont typeface="Wingdings" panose="05000000000000000000" pitchFamily="2" charset="2"/>
                        <a:buChar char="Ø"/>
                      </a:pPr>
                      <a:r>
                        <a:rPr lang="ru-RU" sz="2000" b="1" i="1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обязательство </a:t>
                      </a:r>
                      <a:r>
                        <a:rPr lang="ru-RU" sz="2000" b="1" i="1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по сделке исполнено лицом, являющимся стороной договора, заключенного с налогоплательщиком, и (или) лицом, которому обязательство по исполнению сделки передано по договору или закону </a:t>
                      </a:r>
                      <a:r>
                        <a:rPr lang="ru-RU" sz="2000" b="1" i="1" u="none" strike="noStrike" kern="1200" baseline="0" dirty="0" smtClean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(пп.2 п.2 ст.54.1 НК РФ)</a:t>
                      </a:r>
                      <a:r>
                        <a:rPr lang="ru-RU" sz="2000" b="1" i="1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endParaRPr lang="ru-RU" sz="2000" b="1" i="1" u="none" strike="noStrike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11361584" y="6163419"/>
            <a:ext cx="310825" cy="365125"/>
          </a:xfrm>
          <a:prstGeom prst="rect">
            <a:avLst/>
          </a:prstGeom>
        </p:spPr>
        <p:txBody>
          <a:bodyPr>
            <a:noAutofit/>
          </a:bodyPr>
          <a:lstStyle/>
          <a:p>
            <a:pPr>
              <a:defRPr/>
            </a:pPr>
            <a:fld id="{150741DD-1E24-4B9C-91B9-B48E8660A62D}" type="slidenum">
              <a:rPr lang="ru-RU" altLang="ru-RU" sz="2400" smtClean="0">
                <a:solidFill>
                  <a:schemeClr val="bg1"/>
                </a:solidFill>
                <a:latin typeface="+mj-lt"/>
              </a:rPr>
              <a:pPr>
                <a:defRPr/>
              </a:pPr>
              <a:t>2</a:t>
            </a:fld>
            <a:endParaRPr lang="ru-RU" altLang="ru-RU" sz="2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999823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83840" y="83219"/>
            <a:ext cx="109728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  </a:t>
            </a:r>
            <a:r>
              <a:rPr lang="ru-RU" sz="36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Статья 54.1 Налогового кодекса Российской Федерации</a:t>
            </a:r>
            <a:r>
              <a:rPr lang="ru-RU" sz="36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6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36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55164356"/>
              </p:ext>
            </p:extLst>
          </p:nvPr>
        </p:nvGraphicFramePr>
        <p:xfrm>
          <a:off x="1444336" y="1485991"/>
          <a:ext cx="9154391" cy="483168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154391"/>
              </a:tblGrid>
              <a:tr h="473694">
                <a:tc>
                  <a:txBody>
                    <a:bodyPr/>
                    <a:lstStyle/>
                    <a:p>
                      <a:pPr marL="0" algn="ctr" defTabSz="1088367" rtl="0" eaLnBrk="1" latinLnBrk="0" hangingPunct="1"/>
                      <a:r>
                        <a:rPr lang="ru-RU" sz="2500" b="1" kern="1200" dirty="0" smtClean="0">
                          <a:solidFill>
                            <a:schemeClr val="lt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 Пункт 3 статьи 54.1 НК РФ</a:t>
                      </a:r>
                      <a:endParaRPr lang="ru-RU" sz="2500" b="1" kern="1200" dirty="0">
                        <a:solidFill>
                          <a:schemeClr val="lt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435798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kern="120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Обстоятельства, которые самостоятельно не могут быть основанием для отказа в уменьшении налоговой базы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pPr marL="285750" marR="0" indent="-28575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ru-RU" sz="2200" b="1" i="1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подписание первичных документов неустановленным (неуполномоченным) лицом;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endParaRPr lang="ru-RU" sz="2200" b="1" i="1" u="none" strike="noStrike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marR="0" indent="-28575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ru-RU" sz="2200" b="1" i="1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нарушение контрагентом законодательства о налогах и сборах; 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endParaRPr lang="ru-RU" sz="2200" b="1" i="1" u="none" strike="noStrike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marR="0" indent="-28575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ru-RU" sz="2200" b="1" i="1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наличие возможности получения того же результата экономической деятельности при совершении иных не запрещенных законодательством сделок</a:t>
                      </a:r>
                      <a:endParaRPr lang="ru-RU" sz="2200" b="1" i="1" kern="120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11181565" y="5949280"/>
            <a:ext cx="675075" cy="770170"/>
          </a:xfrm>
          <a:prstGeom prst="rect">
            <a:avLst/>
          </a:prstGeom>
        </p:spPr>
        <p:txBody>
          <a:bodyPr>
            <a:normAutofit/>
          </a:bodyPr>
          <a:lstStyle/>
          <a:p>
            <a:pPr>
              <a:defRPr/>
            </a:pPr>
            <a:fld id="{150741DD-1E24-4B9C-91B9-B48E8660A62D}" type="slidenum">
              <a:rPr lang="ru-RU" altLang="ru-RU" sz="2400" smtClean="0">
                <a:solidFill>
                  <a:schemeClr val="bg1"/>
                </a:solidFill>
              </a:rPr>
              <a:pPr>
                <a:defRPr/>
              </a:pPr>
              <a:t>3</a:t>
            </a:fld>
            <a:endParaRPr lang="ru-RU" altLang="ru-RU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47180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39102" y="553024"/>
            <a:ext cx="10478626" cy="1400467"/>
          </a:xfrm>
        </p:spPr>
        <p:txBody>
          <a:bodyPr>
            <a:noAutofit/>
          </a:bodyPr>
          <a:lstStyle/>
          <a:p>
            <a:pPr algn="ctr"/>
            <a:r>
              <a:rPr lang="ru-RU" sz="320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Статья 54.1 Налогового кодекса Российской Федерации</a:t>
            </a:r>
            <a:br>
              <a:rPr lang="ru-RU" sz="320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3200" dirty="0">
              <a:solidFill>
                <a:schemeClr val="tx2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87877" y="1876665"/>
            <a:ext cx="10616970" cy="4525963"/>
          </a:xfrm>
        </p:spPr>
        <p:txBody>
          <a:bodyPr>
            <a:normAutofit/>
          </a:bodyPr>
          <a:lstStyle/>
          <a:p>
            <a:pPr marL="901229" indent="-571500" algn="ctr">
              <a:buFont typeface="Wingdings" panose="05000000000000000000" pitchFamily="2" charset="2"/>
              <a:buChar char="Ø"/>
            </a:pPr>
            <a:r>
              <a:rPr lang="ru-RU" sz="2400" i="1" dirty="0" smtClean="0">
                <a:solidFill>
                  <a:schemeClr val="dk1"/>
                </a:solidFill>
                <a:latin typeface="+mn-lt"/>
              </a:rPr>
              <a:t>не </a:t>
            </a:r>
            <a:r>
              <a:rPr lang="ru-RU" sz="2400" i="1" dirty="0">
                <a:solidFill>
                  <a:schemeClr val="dk1"/>
                </a:solidFill>
                <a:latin typeface="+mn-lt"/>
              </a:rPr>
              <a:t>меняет прав и обязанностей налогоплательщиков, не порождает новые правоотношения и не изменяет содержание </a:t>
            </a:r>
            <a:r>
              <a:rPr lang="ru-RU" sz="2400" i="1" dirty="0" smtClean="0">
                <a:solidFill>
                  <a:schemeClr val="dk1"/>
                </a:solidFill>
                <a:latin typeface="+mn-lt"/>
              </a:rPr>
              <a:t>существующих правоотношений;</a:t>
            </a:r>
            <a:endParaRPr lang="ru-RU" sz="2400" i="1" dirty="0">
              <a:solidFill>
                <a:schemeClr val="dk1"/>
              </a:solidFill>
              <a:latin typeface="+mn-lt"/>
            </a:endParaRPr>
          </a:p>
          <a:p>
            <a:pPr marL="901229" indent="-571500" algn="ctr">
              <a:buFont typeface="Wingdings" panose="05000000000000000000" pitchFamily="2" charset="2"/>
              <a:buChar char="Ø"/>
            </a:pPr>
            <a:r>
              <a:rPr lang="ru-RU" sz="2400" i="1" dirty="0">
                <a:solidFill>
                  <a:schemeClr val="dk1"/>
                </a:solidFill>
                <a:latin typeface="+mn-lt"/>
              </a:rPr>
              <a:t>не </a:t>
            </a:r>
            <a:r>
              <a:rPr lang="ru-RU" sz="2400" i="1" dirty="0" smtClean="0">
                <a:solidFill>
                  <a:schemeClr val="dk1"/>
                </a:solidFill>
                <a:latin typeface="+mn-lt"/>
              </a:rPr>
              <a:t>расширяет полномочия </a:t>
            </a:r>
            <a:r>
              <a:rPr lang="ru-RU" sz="2400" i="1" dirty="0">
                <a:solidFill>
                  <a:schemeClr val="dk1"/>
                </a:solidFill>
                <a:latin typeface="+mn-lt"/>
              </a:rPr>
              <a:t>налоговых органов;</a:t>
            </a:r>
          </a:p>
          <a:p>
            <a:pPr marL="901229" lvl="0" indent="-571500" algn="ctr">
              <a:buFont typeface="Wingdings" panose="05000000000000000000" pitchFamily="2" charset="2"/>
              <a:buChar char="Ø"/>
            </a:pPr>
            <a:r>
              <a:rPr lang="ru-RU" sz="2400" i="1" dirty="0" smtClean="0">
                <a:solidFill>
                  <a:schemeClr val="dk1"/>
                </a:solidFill>
                <a:latin typeface="+mn-lt"/>
              </a:rPr>
              <a:t>у </a:t>
            </a:r>
            <a:r>
              <a:rPr lang="ru-RU" sz="2400" i="1" dirty="0">
                <a:solidFill>
                  <a:schemeClr val="dk1"/>
                </a:solidFill>
                <a:latin typeface="+mn-lt"/>
              </a:rPr>
              <a:t>налогового органа появляется право </a:t>
            </a:r>
            <a:r>
              <a:rPr lang="ru-RU" sz="2400" i="1" dirty="0" err="1">
                <a:solidFill>
                  <a:schemeClr val="dk1"/>
                </a:solidFill>
                <a:latin typeface="+mn-lt"/>
              </a:rPr>
              <a:t>доначислить</a:t>
            </a:r>
            <a:r>
              <a:rPr lang="ru-RU" sz="2400" i="1" dirty="0">
                <a:solidFill>
                  <a:schemeClr val="dk1"/>
                </a:solidFill>
                <a:latin typeface="+mn-lt"/>
              </a:rPr>
              <a:t> </a:t>
            </a:r>
            <a:r>
              <a:rPr lang="ru-RU" sz="2400" i="1">
                <a:solidFill>
                  <a:schemeClr val="dk1"/>
                </a:solidFill>
                <a:latin typeface="+mn-lt"/>
              </a:rPr>
              <a:t>налоги </a:t>
            </a:r>
            <a:r>
              <a:rPr lang="ru-RU" sz="2400" i="1" smtClean="0">
                <a:solidFill>
                  <a:schemeClr val="dk1"/>
                </a:solidFill>
                <a:latin typeface="+mn-lt"/>
              </a:rPr>
              <a:t>                         (</a:t>
            </a:r>
            <a:r>
              <a:rPr lang="ru-RU" sz="2400" i="1" dirty="0">
                <a:solidFill>
                  <a:schemeClr val="dk1"/>
                </a:solidFill>
                <a:latin typeface="+mn-lt"/>
              </a:rPr>
              <a:t>НДС и прибыль) по таким </a:t>
            </a:r>
            <a:r>
              <a:rPr lang="ru-RU" sz="2400" i="1" dirty="0" smtClean="0">
                <a:solidFill>
                  <a:schemeClr val="dk1"/>
                </a:solidFill>
                <a:latin typeface="+mn-lt"/>
              </a:rPr>
              <a:t>операциям;</a:t>
            </a:r>
            <a:endParaRPr lang="ru-RU" sz="2400" i="1" dirty="0" smtClean="0">
              <a:solidFill>
                <a:schemeClr val="dk1"/>
              </a:solidFill>
              <a:latin typeface="+mn-lt"/>
            </a:endParaRPr>
          </a:p>
          <a:p>
            <a:pPr marL="901229" lvl="0" indent="-571500" algn="ctr">
              <a:buFont typeface="Wingdings" panose="05000000000000000000" pitchFamily="2" charset="2"/>
              <a:buChar char="Ø"/>
            </a:pPr>
            <a:r>
              <a:rPr lang="ru-RU" sz="2400" i="1" dirty="0" smtClean="0">
                <a:solidFill>
                  <a:schemeClr val="dk1"/>
                </a:solidFill>
                <a:latin typeface="+mn-lt"/>
              </a:rPr>
              <a:t> </a:t>
            </a:r>
            <a:r>
              <a:rPr lang="ru-RU" sz="2400" i="1" dirty="0">
                <a:solidFill>
                  <a:schemeClr val="dk1"/>
                </a:solidFill>
                <a:latin typeface="+mn-lt"/>
              </a:rPr>
              <a:t>необходимое условие применения  - неуплата налога, которая повлекла ущерб </a:t>
            </a:r>
            <a:r>
              <a:rPr lang="ru-RU" sz="2400" i="1" dirty="0" smtClean="0">
                <a:solidFill>
                  <a:schemeClr val="dk1"/>
                </a:solidFill>
                <a:latin typeface="+mn-lt"/>
              </a:rPr>
              <a:t>бюджету.</a:t>
            </a:r>
            <a:endParaRPr lang="ru-RU" sz="2400" i="1" dirty="0">
              <a:solidFill>
                <a:schemeClr val="dk1"/>
              </a:solidFill>
              <a:latin typeface="+mn-lt"/>
            </a:endParaRPr>
          </a:p>
          <a:p>
            <a:pPr marL="901229" lvl="0" indent="-571500" algn="ctr">
              <a:buFont typeface="Wingdings" panose="05000000000000000000" pitchFamily="2" charset="2"/>
              <a:buChar char="Ø"/>
            </a:pPr>
            <a:endParaRPr lang="ru-RU" sz="2400" i="1" dirty="0">
              <a:solidFill>
                <a:schemeClr val="dk1"/>
              </a:solidFill>
              <a:latin typeface="+mn-lt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11339813" y="6121338"/>
            <a:ext cx="355830" cy="365125"/>
          </a:xfrm>
          <a:prstGeom prst="rect">
            <a:avLst/>
          </a:prstGeom>
        </p:spPr>
        <p:txBody>
          <a:bodyPr>
            <a:noAutofit/>
          </a:bodyPr>
          <a:lstStyle/>
          <a:p>
            <a:pPr>
              <a:defRPr/>
            </a:pPr>
            <a:fld id="{150741DD-1E24-4B9C-91B9-B48E8660A62D}" type="slidenum">
              <a:rPr lang="ru-RU" altLang="ru-RU" sz="2400" smtClean="0">
                <a:solidFill>
                  <a:schemeClr val="bg1"/>
                </a:solidFill>
              </a:rPr>
              <a:pPr>
                <a:defRPr/>
              </a:pPr>
              <a:t>4</a:t>
            </a:fld>
            <a:endParaRPr lang="ru-RU" altLang="ru-RU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4401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11153" y="7056968"/>
            <a:ext cx="8987367" cy="1405467"/>
          </a:xfrm>
        </p:spPr>
        <p:txBody>
          <a:bodyPr/>
          <a:lstStyle/>
          <a:p>
            <a:pPr algn="l" eaLnBrk="1" hangingPunct="1">
              <a:spcBef>
                <a:spcPct val="0"/>
              </a:spcBef>
              <a:buFont typeface="+mj-lt"/>
              <a:buNone/>
            </a:pPr>
            <a:endParaRPr lang="ru-RU" altLang="ru-RU" sz="2100" dirty="0"/>
          </a:p>
        </p:txBody>
      </p:sp>
      <p:sp>
        <p:nvSpPr>
          <p:cNvPr id="38915" name="Прямоугольник 3"/>
          <p:cNvSpPr>
            <a:spLocks noChangeArrowheads="1"/>
          </p:cNvSpPr>
          <p:nvPr/>
        </p:nvSpPr>
        <p:spPr bwMode="auto">
          <a:xfrm>
            <a:off x="6184902" y="9137651"/>
            <a:ext cx="2044700" cy="3873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38875" tIns="69440" rIns="138875" bIns="69440">
            <a:spAutoFit/>
          </a:bodyPr>
          <a:lstStyle/>
          <a:p>
            <a:pPr algn="ctr" defTabSz="1354599" fontAlgn="base">
              <a:spcBef>
                <a:spcPct val="0"/>
              </a:spcBef>
              <a:spcAft>
                <a:spcPct val="0"/>
              </a:spcAft>
            </a:pPr>
            <a:r>
              <a:rPr lang="ru-RU" sz="1600">
                <a:solidFill>
                  <a:srgbClr val="FFFFFF"/>
                </a:solidFill>
                <a:cs typeface="Arial" pitchFamily="34" charset="0"/>
              </a:rPr>
              <a:t>30 января 2015 года</a:t>
            </a:r>
          </a:p>
        </p:txBody>
      </p:sp>
      <p:sp>
        <p:nvSpPr>
          <p:cNvPr id="38916" name="Заголовок 1"/>
          <p:cNvSpPr>
            <a:spLocks noGrp="1"/>
          </p:cNvSpPr>
          <p:nvPr>
            <p:ph type="ctrTitle"/>
          </p:nvPr>
        </p:nvSpPr>
        <p:spPr>
          <a:xfrm>
            <a:off x="740405" y="3519010"/>
            <a:ext cx="10500783" cy="115358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БЛАГОДАРЮ  </a:t>
            </a:r>
            <a:r>
              <a:rPr lang="ru-RU" sz="2700" dirty="0">
                <a:latin typeface="Times New Roman" pitchFamily="18" charset="0"/>
                <a:cs typeface="Times New Roman" pitchFamily="18" charset="0"/>
              </a:rPr>
              <a:t>ЗА  ВНИМАНИЕ</a:t>
            </a:r>
            <a:br>
              <a:rPr lang="ru-RU" sz="2700" dirty="0">
                <a:latin typeface="Times New Roman" pitchFamily="18" charset="0"/>
                <a:cs typeface="Times New Roman" pitchFamily="18" charset="0"/>
              </a:rPr>
            </a:br>
            <a:endParaRPr lang="ru-RU" sz="27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2285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resent_FNS2012_A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3_Present_FNS2012_A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Present_FNS2012_A4</Template>
  <TotalTime>21396</TotalTime>
  <Words>272</Words>
  <Application>Microsoft Office PowerPoint</Application>
  <PresentationFormat>Широкоэкранный</PresentationFormat>
  <Paragraphs>33</Paragraphs>
  <Slides>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5</vt:i4>
      </vt:variant>
    </vt:vector>
  </HeadingPairs>
  <TitlesOfParts>
    <vt:vector size="12" baseType="lpstr">
      <vt:lpstr>Arial</vt:lpstr>
      <vt:lpstr>Calibri</vt:lpstr>
      <vt:lpstr>Times New Roman</vt:lpstr>
      <vt:lpstr>Trebuchet MS</vt:lpstr>
      <vt:lpstr>Wingdings</vt:lpstr>
      <vt:lpstr>Present_FNS2012_A4</vt:lpstr>
      <vt:lpstr>3_Present_FNS2012_A4</vt:lpstr>
      <vt:lpstr>«Проблема злоупотребления налогоплательщиком своими правами  (статья  54.1 Налогового кодекса Российской Федерации)» </vt:lpstr>
      <vt:lpstr> Статья 54.1 Налогового кодекса Российской Федерации </vt:lpstr>
      <vt:lpstr>    Статья 54.1 Налогового кодекса Российской Федерации </vt:lpstr>
      <vt:lpstr>Статья 54.1 Налогового кодекса Российской Федерации </vt:lpstr>
      <vt:lpstr>БЛАГОДАРЮ  ЗА  ВНИМАНИЕ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Переход на 2-х уровневую систему управления</dc:title>
  <dc:creator>Ковалева Татьяна Евгеньевна</dc:creator>
  <cp:lastModifiedBy>Панченко Надежда Степановна</cp:lastModifiedBy>
  <cp:revision>546</cp:revision>
  <cp:lastPrinted>2019-06-24T14:34:45Z</cp:lastPrinted>
  <dcterms:created xsi:type="dcterms:W3CDTF">2015-10-09T07:00:05Z</dcterms:created>
  <dcterms:modified xsi:type="dcterms:W3CDTF">2021-03-24T12:17:31Z</dcterms:modified>
</cp:coreProperties>
</file>