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5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04" r:id="rId1"/>
    <p:sldMasterId id="2147484119" r:id="rId2"/>
    <p:sldMasterId id="2147484134" r:id="rId3"/>
    <p:sldMasterId id="2147484149" r:id="rId4"/>
    <p:sldMasterId id="2147484326" r:id="rId5"/>
    <p:sldMasterId id="2147484367" r:id="rId6"/>
  </p:sldMasterIdLst>
  <p:notesMasterIdLst>
    <p:notesMasterId r:id="rId20"/>
  </p:notesMasterIdLst>
  <p:sldIdLst>
    <p:sldId id="639" r:id="rId7"/>
    <p:sldId id="635" r:id="rId8"/>
    <p:sldId id="633" r:id="rId9"/>
    <p:sldId id="629" r:id="rId10"/>
    <p:sldId id="630" r:id="rId11"/>
    <p:sldId id="632" r:id="rId12"/>
    <p:sldId id="636" r:id="rId13"/>
    <p:sldId id="637" r:id="rId14"/>
    <p:sldId id="641" r:id="rId15"/>
    <p:sldId id="634" r:id="rId16"/>
    <p:sldId id="642" r:id="rId17"/>
    <p:sldId id="645" r:id="rId18"/>
    <p:sldId id="408" r:id="rId19"/>
  </p:sldIdLst>
  <p:sldSz cx="9144000" cy="5143500" type="screen16x9"/>
  <p:notesSz cx="6808788" cy="9940925"/>
  <p:defaultTextStyle>
    <a:defPPr>
      <a:defRPr lang="ru-RU"/>
    </a:defPPr>
    <a:lvl1pPr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00803" indent="48365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801634" indent="96725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202456" indent="145046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603271" indent="193413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45827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694991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144160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593327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E7ABC13-DD8D-4BE0-92EC-FE8207B7891B}">
          <p14:sldIdLst>
            <p14:sldId id="639"/>
            <p14:sldId id="635"/>
            <p14:sldId id="633"/>
            <p14:sldId id="629"/>
            <p14:sldId id="630"/>
            <p14:sldId id="632"/>
            <p14:sldId id="636"/>
            <p14:sldId id="637"/>
            <p14:sldId id="641"/>
            <p14:sldId id="634"/>
            <p14:sldId id="642"/>
            <p14:sldId id="645"/>
            <p14:sldId id="40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  <p15:guide id="10" orient="horz" pos="1053">
          <p15:clr>
            <a:srgbClr val="A4A3A4"/>
          </p15:clr>
        </p15:guide>
        <p15:guide id="11" pos="299">
          <p15:clr>
            <a:srgbClr val="A4A3A4"/>
          </p15:clr>
        </p15:guide>
        <p15:guide id="12" pos="2157">
          <p15:clr>
            <a:srgbClr val="A4A3A4"/>
          </p15:clr>
        </p15:guide>
        <p15:guide id="13" pos="272">
          <p15:clr>
            <a:srgbClr val="A4A3A4"/>
          </p15:clr>
        </p15:guide>
        <p15:guide id="14" orient="horz" pos="2981">
          <p15:clr>
            <a:srgbClr val="A4A3A4"/>
          </p15:clr>
        </p15:guide>
        <p15:guide id="15" orient="horz" pos="1711">
          <p15:clr>
            <a:srgbClr val="A4A3A4"/>
          </p15:clr>
        </p15:guide>
        <p15:guide id="16" orient="horz" pos="2074">
          <p15:clr>
            <a:srgbClr val="A4A3A4"/>
          </p15:clr>
        </p15:guide>
        <p15:guide id="17" orient="horz" pos="1076">
          <p15:clr>
            <a:srgbClr val="A4A3A4"/>
          </p15:clr>
        </p15:guide>
        <p15:guide id="18" orient="horz" pos="1393">
          <p15:clr>
            <a:srgbClr val="A4A3A4"/>
          </p15:clr>
        </p15:guide>
        <p15:guide id="19" orient="horz" pos="2890">
          <p15:clr>
            <a:srgbClr val="A4A3A4"/>
          </p15:clr>
        </p15:guide>
        <p15:guide id="20" pos="295">
          <p15:clr>
            <a:srgbClr val="A4A3A4"/>
          </p15:clr>
        </p15:guide>
        <p15:guide id="21" orient="horz" pos="940">
          <p15:clr>
            <a:srgbClr val="A4A3A4"/>
          </p15:clr>
        </p15:guide>
        <p15:guide id="22" orient="horz" pos="985">
          <p15:clr>
            <a:srgbClr val="A4A3A4"/>
          </p15:clr>
        </p15:guide>
        <p15:guide id="23" orient="horz" pos="1801">
          <p15:clr>
            <a:srgbClr val="A4A3A4"/>
          </p15:clr>
        </p15:guide>
        <p15:guide id="24" orient="horz" pos="1302">
          <p15:clr>
            <a:srgbClr val="A4A3A4"/>
          </p15:clr>
        </p15:guide>
        <p15:guide id="25" pos="3560">
          <p15:clr>
            <a:srgbClr val="A4A3A4"/>
          </p15:clr>
        </p15:guide>
        <p15:guide id="26" pos="2245">
          <p15:clr>
            <a:srgbClr val="A4A3A4"/>
          </p15:clr>
        </p15:guide>
        <p15:guide id="27" orient="horz" pos="2436">
          <p15:clr>
            <a:srgbClr val="A4A3A4"/>
          </p15:clr>
        </p15:guide>
        <p15:guide id="28" orient="horz" pos="1348">
          <p15:clr>
            <a:srgbClr val="A4A3A4"/>
          </p15:clr>
        </p15:guide>
        <p15:guide id="29" orient="horz" pos="2255">
          <p15:clr>
            <a:srgbClr val="A4A3A4"/>
          </p15:clr>
        </p15:guide>
        <p15:guide id="30" orient="horz" pos="1484">
          <p15:clr>
            <a:srgbClr val="A4A3A4"/>
          </p15:clr>
        </p15:guide>
        <p15:guide id="31" orient="horz" pos="1030">
          <p15:clr>
            <a:srgbClr val="A4A3A4"/>
          </p15:clr>
        </p15:guide>
        <p15:guide id="32" orient="horz" pos="2210">
          <p15:clr>
            <a:srgbClr val="A4A3A4"/>
          </p15:clr>
        </p15:guide>
        <p15:guide id="33" orient="horz" pos="2799">
          <p15:clr>
            <a:srgbClr val="A4A3A4"/>
          </p15:clr>
        </p15:guide>
        <p15:guide id="34" orient="horz" pos="713">
          <p15:clr>
            <a:srgbClr val="A4A3A4"/>
          </p15:clr>
        </p15:guide>
        <p15:guide id="35" orient="horz" pos="1257">
          <p15:clr>
            <a:srgbClr val="A4A3A4"/>
          </p15:clr>
        </p15:guide>
        <p15:guide id="36" pos="748">
          <p15:clr>
            <a:srgbClr val="A4A3A4"/>
          </p15:clr>
        </p15:guide>
        <p15:guide id="37" orient="horz" pos="1847">
          <p15:clr>
            <a:srgbClr val="A4A3A4"/>
          </p15:clr>
        </p15:guide>
        <p15:guide id="38" orient="horz" pos="2391">
          <p15:clr>
            <a:srgbClr val="A4A3A4"/>
          </p15:clr>
        </p15:guide>
        <p15:guide id="39" orient="horz" pos="2346">
          <p15:clr>
            <a:srgbClr val="A4A3A4"/>
          </p15:clr>
        </p15:guide>
        <p15:guide id="40" orient="horz" pos="1439">
          <p15:clr>
            <a:srgbClr val="A4A3A4"/>
          </p15:clr>
        </p15:guide>
        <p15:guide id="41" orient="horz" pos="1166">
          <p15:clr>
            <a:srgbClr val="A4A3A4"/>
          </p15:clr>
        </p15:guide>
        <p15:guide id="42" pos="1247">
          <p15:clr>
            <a:srgbClr val="A4A3A4"/>
          </p15:clr>
        </p15:guide>
        <p15:guide id="43" orient="horz" pos="486">
          <p15:clr>
            <a:srgbClr val="A4A3A4"/>
          </p15:clr>
        </p15:guide>
        <p15:guide id="44" orient="horz" pos="2845">
          <p15:clr>
            <a:srgbClr val="A4A3A4"/>
          </p15:clr>
        </p15:guide>
        <p15:guide id="45" pos="3061">
          <p15:clr>
            <a:srgbClr val="A4A3A4"/>
          </p15:clr>
        </p15:guide>
        <p15:guide id="46" pos="521">
          <p15:clr>
            <a:srgbClr val="A4A3A4"/>
          </p15:clr>
        </p15:guide>
        <p15:guide id="47" pos="1746">
          <p15:clr>
            <a:srgbClr val="A4A3A4"/>
          </p15:clr>
        </p15:guide>
        <p15:guide id="48" pos="1882">
          <p15:clr>
            <a:srgbClr val="A4A3A4"/>
          </p15:clr>
        </p15:guide>
        <p15:guide id="49" orient="horz" pos="1733">
          <p15:clr>
            <a:srgbClr val="A4A3A4"/>
          </p15:clr>
        </p15:guide>
        <p15:guide id="50" orient="horz" pos="2867">
          <p15:clr>
            <a:srgbClr val="A4A3A4"/>
          </p15:clr>
        </p15:guide>
        <p15:guide id="51" orient="horz" pos="1790">
          <p15:clr>
            <a:srgbClr val="A4A3A4"/>
          </p15:clr>
        </p15:guide>
        <p15:guide id="52" orient="horz" pos="2414">
          <p15:clr>
            <a:srgbClr val="A4A3A4"/>
          </p15:clr>
        </p15:guide>
        <p15:guide id="53" orient="horz" pos="2244">
          <p15:clr>
            <a:srgbClr val="A4A3A4"/>
          </p15:clr>
        </p15:guide>
        <p15:guide id="54" orient="horz" pos="2811">
          <p15:clr>
            <a:srgbClr val="A4A3A4"/>
          </p15:clr>
        </p15:guide>
        <p15:guide id="55" orient="horz" pos="2357">
          <p15:clr>
            <a:srgbClr val="A4A3A4"/>
          </p15:clr>
        </p15:guide>
        <p15:guide id="56" pos="2109">
          <p15:clr>
            <a:srgbClr val="A4A3A4"/>
          </p15:clr>
        </p15:guide>
        <p15:guide id="57" pos="1236">
          <p15:clr>
            <a:srgbClr val="A4A3A4"/>
          </p15:clr>
        </p15:guide>
        <p15:guide id="58" orient="horz" pos="3094">
          <p15:clr>
            <a:srgbClr val="A4A3A4"/>
          </p15:clr>
        </p15:guide>
        <p15:guide id="59" orient="horz" pos="1336">
          <p15:clr>
            <a:srgbClr val="A4A3A4"/>
          </p15:clr>
        </p15:guide>
        <p15:guide id="60" orient="horz" pos="1507">
          <p15:clr>
            <a:srgbClr val="A4A3A4"/>
          </p15:clr>
        </p15:guide>
        <p15:guide id="61" orient="horz" pos="2187">
          <p15:clr>
            <a:srgbClr val="A4A3A4"/>
          </p15:clr>
        </p15:guide>
        <p15:guide id="62" orient="horz" pos="1280">
          <p15:clr>
            <a:srgbClr val="A4A3A4"/>
          </p15:clr>
        </p15:guide>
        <p15:guide id="63" orient="horz" pos="1450">
          <p15:clr>
            <a:srgbClr val="A4A3A4"/>
          </p15:clr>
        </p15:guide>
        <p15:guide id="64" orient="horz" pos="2924">
          <p15:clr>
            <a:srgbClr val="A4A3A4"/>
          </p15:clr>
        </p15:guide>
        <p15:guide id="65" pos="2483">
          <p15:clr>
            <a:srgbClr val="A4A3A4"/>
          </p15:clr>
        </p15:guide>
        <p15:guide id="66" pos="4071">
          <p15:clr>
            <a:srgbClr val="A4A3A4"/>
          </p15:clr>
        </p15:guide>
        <p15:guide id="67" pos="3731">
          <p15:clr>
            <a:srgbClr val="A4A3A4"/>
          </p15:clr>
        </p15:guide>
        <p15:guide id="68" pos="2256">
          <p15:clr>
            <a:srgbClr val="A4A3A4"/>
          </p15:clr>
        </p15:guide>
        <p15:guide id="69" pos="1859">
          <p15:clr>
            <a:srgbClr val="A4A3A4"/>
          </p15:clr>
        </p15:guide>
        <p15:guide id="70" pos="208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31859C"/>
    <a:srgbClr val="4FC6E0"/>
    <a:srgbClr val="E0AEAE"/>
    <a:srgbClr val="00602B"/>
    <a:srgbClr val="EDEEEF"/>
    <a:srgbClr val="3CEBF4"/>
    <a:srgbClr val="C46A68"/>
    <a:srgbClr val="C97171"/>
    <a:srgbClr val="118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85" autoAdjust="0"/>
    <p:restoredTop sz="94194" autoAdjust="0"/>
  </p:normalViewPr>
  <p:slideViewPr>
    <p:cSldViewPr>
      <p:cViewPr varScale="1">
        <p:scale>
          <a:sx n="115" d="100"/>
          <a:sy n="115" d="100"/>
        </p:scale>
        <p:origin x="978" y="90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  <p:guide orient="horz" pos="1053"/>
        <p:guide pos="299"/>
        <p:guide pos="2157"/>
        <p:guide pos="272"/>
        <p:guide orient="horz" pos="2981"/>
        <p:guide orient="horz" pos="1711"/>
        <p:guide orient="horz" pos="2074"/>
        <p:guide orient="horz" pos="1076"/>
        <p:guide orient="horz" pos="1393"/>
        <p:guide orient="horz" pos="2890"/>
        <p:guide pos="295"/>
        <p:guide orient="horz" pos="940"/>
        <p:guide orient="horz" pos="985"/>
        <p:guide orient="horz" pos="1801"/>
        <p:guide orient="horz" pos="1302"/>
        <p:guide pos="3560"/>
        <p:guide pos="2245"/>
        <p:guide orient="horz" pos="2436"/>
        <p:guide orient="horz" pos="1348"/>
        <p:guide orient="horz" pos="2255"/>
        <p:guide orient="horz" pos="1484"/>
        <p:guide orient="horz" pos="1030"/>
        <p:guide orient="horz" pos="2210"/>
        <p:guide orient="horz" pos="2799"/>
        <p:guide orient="horz" pos="713"/>
        <p:guide orient="horz" pos="1257"/>
        <p:guide pos="748"/>
        <p:guide orient="horz" pos="1847"/>
        <p:guide orient="horz" pos="2391"/>
        <p:guide orient="horz" pos="2346"/>
        <p:guide orient="horz" pos="1439"/>
        <p:guide orient="horz" pos="1166"/>
        <p:guide pos="1247"/>
        <p:guide orient="horz" pos="486"/>
        <p:guide orient="horz" pos="2845"/>
        <p:guide pos="3061"/>
        <p:guide pos="521"/>
        <p:guide pos="1746"/>
        <p:guide pos="1882"/>
        <p:guide orient="horz" pos="1733"/>
        <p:guide orient="horz" pos="2867"/>
        <p:guide orient="horz" pos="1790"/>
        <p:guide orient="horz" pos="2414"/>
        <p:guide orient="horz" pos="2244"/>
        <p:guide orient="horz" pos="2811"/>
        <p:guide orient="horz" pos="2357"/>
        <p:guide pos="2109"/>
        <p:guide pos="1236"/>
        <p:guide orient="horz" pos="3094"/>
        <p:guide orient="horz" pos="1336"/>
        <p:guide orient="horz" pos="1507"/>
        <p:guide orient="horz" pos="2187"/>
        <p:guide orient="horz" pos="1280"/>
        <p:guide orient="horz" pos="1450"/>
        <p:guide orient="horz" pos="2924"/>
        <p:guide pos="2483"/>
        <p:guide pos="4071"/>
        <p:guide pos="3731"/>
        <p:guide pos="2256"/>
        <p:guide pos="1859"/>
        <p:guide pos="20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3330" y="-90"/>
      </p:cViewPr>
      <p:guideLst>
        <p:guide orient="horz" pos="3132"/>
        <p:guide pos="2144"/>
      </p:guideLst>
    </p:cSldViewPr>
  </p:notesViewPr>
  <p:gridSpacing cx="90012" cy="9001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4"/>
            <a:ext cx="2950528" cy="496966"/>
          </a:xfrm>
          <a:prstGeom prst="rect">
            <a:avLst/>
          </a:prstGeom>
        </p:spPr>
        <p:txBody>
          <a:bodyPr vert="horz" lIns="91824" tIns="45912" rIns="91824" bIns="45912" rtlCol="0"/>
          <a:lstStyle>
            <a:lvl1pPr algn="l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670" y="4"/>
            <a:ext cx="2950528" cy="496966"/>
          </a:xfrm>
          <a:prstGeom prst="rect">
            <a:avLst/>
          </a:prstGeom>
        </p:spPr>
        <p:txBody>
          <a:bodyPr vert="horz" lIns="91824" tIns="45912" rIns="91824" bIns="45912" rtlCol="0"/>
          <a:lstStyle>
            <a:lvl1pPr algn="r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46B16C0-9139-4530-BE82-17881F5AE1AD}" type="datetimeFigureOut">
              <a:rPr lang="ru-RU"/>
              <a:pPr>
                <a:defRPr/>
              </a:pPr>
              <a:t>24.03.2021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46125"/>
            <a:ext cx="6621462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24" tIns="45912" rIns="91824" bIns="45912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403" y="4721980"/>
            <a:ext cx="5447984" cy="4472696"/>
          </a:xfrm>
          <a:prstGeom prst="rect">
            <a:avLst/>
          </a:prstGeom>
        </p:spPr>
        <p:txBody>
          <a:bodyPr vert="horz" lIns="91824" tIns="45912" rIns="91824" bIns="45912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2363"/>
            <a:ext cx="2950528" cy="496965"/>
          </a:xfrm>
          <a:prstGeom prst="rect">
            <a:avLst/>
          </a:prstGeom>
        </p:spPr>
        <p:txBody>
          <a:bodyPr vert="horz" lIns="91824" tIns="45912" rIns="91824" bIns="45912" rtlCol="0" anchor="b"/>
          <a:lstStyle>
            <a:lvl1pPr algn="l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670" y="9442363"/>
            <a:ext cx="2950528" cy="496965"/>
          </a:xfrm>
          <a:prstGeom prst="rect">
            <a:avLst/>
          </a:prstGeom>
        </p:spPr>
        <p:txBody>
          <a:bodyPr vert="horz" lIns="91824" tIns="45912" rIns="91824" bIns="45912" rtlCol="0" anchor="b"/>
          <a:lstStyle>
            <a:lvl1pPr algn="r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EAEFFAF-42B2-46AF-9009-8A2332E546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7821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0803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1634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2456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3271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04869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5852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06822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07803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EFFAF-42B2-46AF-9009-8A2332E546FF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4339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69" y="1598275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5628" indent="0" algn="ctr">
              <a:buNone/>
              <a:defRPr/>
            </a:lvl2pPr>
            <a:lvl3pPr marL="711270" indent="0" algn="ctr">
              <a:buNone/>
              <a:defRPr/>
            </a:lvl3pPr>
            <a:lvl4pPr marL="1066919" indent="0" algn="ctr">
              <a:buNone/>
              <a:defRPr/>
            </a:lvl4pPr>
            <a:lvl5pPr marL="1422557" indent="0" algn="ctr">
              <a:buNone/>
              <a:defRPr/>
            </a:lvl5pPr>
            <a:lvl6pPr marL="1778199" indent="0" algn="ctr">
              <a:buNone/>
              <a:defRPr/>
            </a:lvl6pPr>
            <a:lvl7pPr marL="2133840" indent="0" algn="ctr">
              <a:buNone/>
              <a:defRPr/>
            </a:lvl7pPr>
            <a:lvl8pPr marL="2489477" indent="0" algn="ctr">
              <a:buNone/>
              <a:defRPr/>
            </a:lvl8pPr>
            <a:lvl9pPr marL="2845114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122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455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1733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9" y="36719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89" y="1199761"/>
            <a:ext cx="7343979" cy="3627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603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89" y="36719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97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97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4685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89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916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67" y="159827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5790" indent="0" algn="ctr">
              <a:buNone/>
              <a:defRPr/>
            </a:lvl2pPr>
            <a:lvl3pPr marL="711591" indent="0" algn="ctr">
              <a:buNone/>
              <a:defRPr/>
            </a:lvl3pPr>
            <a:lvl4pPr marL="1067400" indent="0" algn="ctr">
              <a:buNone/>
              <a:defRPr/>
            </a:lvl4pPr>
            <a:lvl5pPr marL="1423199" indent="0" algn="ctr">
              <a:buNone/>
              <a:defRPr/>
            </a:lvl5pPr>
            <a:lvl6pPr marL="1779001" indent="0" algn="ctr">
              <a:buNone/>
              <a:defRPr/>
            </a:lvl6pPr>
            <a:lvl7pPr marL="2134801" indent="0" algn="ctr">
              <a:buNone/>
              <a:defRPr/>
            </a:lvl7pPr>
            <a:lvl8pPr marL="2490599" indent="0" algn="ctr">
              <a:buNone/>
              <a:defRPr/>
            </a:lvl8pPr>
            <a:lvl9pPr marL="284639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697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6101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18" y="3305579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18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5790" indent="0">
              <a:buNone/>
              <a:defRPr sz="1400"/>
            </a:lvl2pPr>
            <a:lvl3pPr marL="711591" indent="0">
              <a:buNone/>
              <a:defRPr sz="1300"/>
            </a:lvl3pPr>
            <a:lvl4pPr marL="1067400" indent="0">
              <a:buNone/>
              <a:defRPr sz="1100"/>
            </a:lvl4pPr>
            <a:lvl5pPr marL="1423199" indent="0">
              <a:buNone/>
              <a:defRPr sz="1100"/>
            </a:lvl5pPr>
            <a:lvl6pPr marL="1779001" indent="0">
              <a:buNone/>
              <a:defRPr sz="1100"/>
            </a:lvl6pPr>
            <a:lvl7pPr marL="2134801" indent="0">
              <a:buNone/>
              <a:defRPr sz="1100"/>
            </a:lvl7pPr>
            <a:lvl8pPr marL="2490599" indent="0">
              <a:buNone/>
              <a:defRPr sz="1100"/>
            </a:lvl8pPr>
            <a:lvl9pPr marL="284639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2475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521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10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790" indent="0">
              <a:buNone/>
              <a:defRPr sz="1600" b="1"/>
            </a:lvl2pPr>
            <a:lvl3pPr marL="711591" indent="0">
              <a:buNone/>
              <a:defRPr sz="1400" b="1"/>
            </a:lvl3pPr>
            <a:lvl4pPr marL="1067400" indent="0">
              <a:buNone/>
              <a:defRPr sz="1300" b="1"/>
            </a:lvl4pPr>
            <a:lvl5pPr marL="1423199" indent="0">
              <a:buNone/>
              <a:defRPr sz="1300" b="1"/>
            </a:lvl5pPr>
            <a:lvl6pPr marL="1779001" indent="0">
              <a:buNone/>
              <a:defRPr sz="1300" b="1"/>
            </a:lvl6pPr>
            <a:lvl7pPr marL="2134801" indent="0">
              <a:buNone/>
              <a:defRPr sz="1300" b="1"/>
            </a:lvl7pPr>
            <a:lvl8pPr marL="2490599" indent="0">
              <a:buNone/>
              <a:defRPr sz="1300" b="1"/>
            </a:lvl8pPr>
            <a:lvl9pPr marL="284639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790" indent="0">
              <a:buNone/>
              <a:defRPr sz="1600" b="1"/>
            </a:lvl2pPr>
            <a:lvl3pPr marL="711591" indent="0">
              <a:buNone/>
              <a:defRPr sz="1400" b="1"/>
            </a:lvl3pPr>
            <a:lvl4pPr marL="1067400" indent="0">
              <a:buNone/>
              <a:defRPr sz="1300" b="1"/>
            </a:lvl4pPr>
            <a:lvl5pPr marL="1423199" indent="0">
              <a:buNone/>
              <a:defRPr sz="1300" b="1"/>
            </a:lvl5pPr>
            <a:lvl6pPr marL="1779001" indent="0">
              <a:buNone/>
              <a:defRPr sz="1300" b="1"/>
            </a:lvl6pPr>
            <a:lvl7pPr marL="2134801" indent="0">
              <a:buNone/>
              <a:defRPr sz="1300" b="1"/>
            </a:lvl7pPr>
            <a:lvl8pPr marL="2490599" indent="0">
              <a:buNone/>
              <a:defRPr sz="1300" b="1"/>
            </a:lvl8pPr>
            <a:lvl9pPr marL="284639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32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3426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3124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162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9" y="205221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09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5790" indent="0">
              <a:buNone/>
              <a:defRPr sz="1000"/>
            </a:lvl2pPr>
            <a:lvl3pPr marL="711591" indent="0">
              <a:buNone/>
              <a:defRPr sz="800"/>
            </a:lvl3pPr>
            <a:lvl4pPr marL="1067400" indent="0">
              <a:buNone/>
              <a:defRPr sz="700"/>
            </a:lvl4pPr>
            <a:lvl5pPr marL="1423199" indent="0">
              <a:buNone/>
              <a:defRPr sz="700"/>
            </a:lvl5pPr>
            <a:lvl6pPr marL="1779001" indent="0">
              <a:buNone/>
              <a:defRPr sz="700"/>
            </a:lvl6pPr>
            <a:lvl7pPr marL="2134801" indent="0">
              <a:buNone/>
              <a:defRPr sz="700"/>
            </a:lvl7pPr>
            <a:lvl8pPr marL="2490599" indent="0">
              <a:buNone/>
              <a:defRPr sz="700"/>
            </a:lvl8pPr>
            <a:lvl9pPr marL="284639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5610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13" y="3600371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1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5790" indent="0">
              <a:buNone/>
              <a:defRPr sz="2300"/>
            </a:lvl2pPr>
            <a:lvl3pPr marL="711591" indent="0">
              <a:buNone/>
              <a:defRPr sz="1900"/>
            </a:lvl3pPr>
            <a:lvl4pPr marL="1067400" indent="0">
              <a:buNone/>
              <a:defRPr sz="1600"/>
            </a:lvl4pPr>
            <a:lvl5pPr marL="1423199" indent="0">
              <a:buNone/>
              <a:defRPr sz="1600"/>
            </a:lvl5pPr>
            <a:lvl6pPr marL="1779001" indent="0">
              <a:buNone/>
              <a:defRPr sz="1600"/>
            </a:lvl6pPr>
            <a:lvl7pPr marL="2134801" indent="0">
              <a:buNone/>
              <a:defRPr sz="1600"/>
            </a:lvl7pPr>
            <a:lvl8pPr marL="2490599" indent="0">
              <a:buNone/>
              <a:defRPr sz="1600"/>
            </a:lvl8pPr>
            <a:lvl9pPr marL="2846398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13" y="4025846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5790" indent="0">
              <a:buNone/>
              <a:defRPr sz="1000"/>
            </a:lvl2pPr>
            <a:lvl3pPr marL="711591" indent="0">
              <a:buNone/>
              <a:defRPr sz="800"/>
            </a:lvl3pPr>
            <a:lvl4pPr marL="1067400" indent="0">
              <a:buNone/>
              <a:defRPr sz="700"/>
            </a:lvl4pPr>
            <a:lvl5pPr marL="1423199" indent="0">
              <a:buNone/>
              <a:defRPr sz="700"/>
            </a:lvl5pPr>
            <a:lvl6pPr marL="1779001" indent="0">
              <a:buNone/>
              <a:defRPr sz="700"/>
            </a:lvl6pPr>
            <a:lvl7pPr marL="2134801" indent="0">
              <a:buNone/>
              <a:defRPr sz="700"/>
            </a:lvl7pPr>
            <a:lvl8pPr marL="2490599" indent="0">
              <a:buNone/>
              <a:defRPr sz="700"/>
            </a:lvl8pPr>
            <a:lvl9pPr marL="284639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399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093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4556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3" y="36719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83" y="1199761"/>
            <a:ext cx="7343979" cy="3627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971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83" y="36719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9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9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5266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83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9656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62" y="1598268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006" indent="0" algn="ctr">
              <a:buNone/>
              <a:defRPr/>
            </a:lvl2pPr>
            <a:lvl3pPr marL="712019" indent="0" algn="ctr">
              <a:buNone/>
              <a:defRPr/>
            </a:lvl3pPr>
            <a:lvl4pPr marL="1068042" indent="0" algn="ctr">
              <a:buNone/>
              <a:defRPr/>
            </a:lvl4pPr>
            <a:lvl5pPr marL="1424055" indent="0" algn="ctr">
              <a:buNone/>
              <a:defRPr/>
            </a:lvl5pPr>
            <a:lvl6pPr marL="1780070" indent="0" algn="ctr">
              <a:buNone/>
              <a:defRPr/>
            </a:lvl6pPr>
            <a:lvl7pPr marL="2136085" indent="0" algn="ctr">
              <a:buNone/>
              <a:defRPr/>
            </a:lvl7pPr>
            <a:lvl8pPr marL="2492097" indent="0" algn="ctr">
              <a:buNone/>
              <a:defRPr/>
            </a:lvl8pPr>
            <a:lvl9pPr marL="284810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168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20" y="3305582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20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5628" indent="0">
              <a:buNone/>
              <a:defRPr sz="1400"/>
            </a:lvl2pPr>
            <a:lvl3pPr marL="711270" indent="0">
              <a:buNone/>
              <a:defRPr sz="1300"/>
            </a:lvl3pPr>
            <a:lvl4pPr marL="1066919" indent="0">
              <a:buNone/>
              <a:defRPr sz="1100"/>
            </a:lvl4pPr>
            <a:lvl5pPr marL="1422557" indent="0">
              <a:buNone/>
              <a:defRPr sz="1100"/>
            </a:lvl5pPr>
            <a:lvl6pPr marL="1778199" indent="0">
              <a:buNone/>
              <a:defRPr sz="1100"/>
            </a:lvl6pPr>
            <a:lvl7pPr marL="2133840" indent="0">
              <a:buNone/>
              <a:defRPr sz="1100"/>
            </a:lvl7pPr>
            <a:lvl8pPr marL="2489477" indent="0">
              <a:buNone/>
              <a:defRPr sz="1100"/>
            </a:lvl8pPr>
            <a:lvl9pPr marL="2845114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7818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1645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13" y="3305575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13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006" indent="0">
              <a:buNone/>
              <a:defRPr sz="1400"/>
            </a:lvl2pPr>
            <a:lvl3pPr marL="712019" indent="0">
              <a:buNone/>
              <a:defRPr sz="1300"/>
            </a:lvl3pPr>
            <a:lvl4pPr marL="1068042" indent="0">
              <a:buNone/>
              <a:defRPr sz="1100"/>
            </a:lvl4pPr>
            <a:lvl5pPr marL="1424055" indent="0">
              <a:buNone/>
              <a:defRPr sz="1100"/>
            </a:lvl5pPr>
            <a:lvl6pPr marL="1780070" indent="0">
              <a:buNone/>
              <a:defRPr sz="1100"/>
            </a:lvl6pPr>
            <a:lvl7pPr marL="2136085" indent="0">
              <a:buNone/>
              <a:defRPr sz="1100"/>
            </a:lvl7pPr>
            <a:lvl8pPr marL="2492097" indent="0">
              <a:buNone/>
              <a:defRPr sz="1100"/>
            </a:lvl8pPr>
            <a:lvl9pPr marL="284810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4906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4591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5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006" indent="0">
              <a:buNone/>
              <a:defRPr sz="1600" b="1"/>
            </a:lvl2pPr>
            <a:lvl3pPr marL="712019" indent="0">
              <a:buNone/>
              <a:defRPr sz="1400" b="1"/>
            </a:lvl3pPr>
            <a:lvl4pPr marL="1068042" indent="0">
              <a:buNone/>
              <a:defRPr sz="1300" b="1"/>
            </a:lvl4pPr>
            <a:lvl5pPr marL="1424055" indent="0">
              <a:buNone/>
              <a:defRPr sz="1300" b="1"/>
            </a:lvl5pPr>
            <a:lvl6pPr marL="1780070" indent="0">
              <a:buNone/>
              <a:defRPr sz="1300" b="1"/>
            </a:lvl6pPr>
            <a:lvl7pPr marL="2136085" indent="0">
              <a:buNone/>
              <a:defRPr sz="1300" b="1"/>
            </a:lvl7pPr>
            <a:lvl8pPr marL="2492097" indent="0">
              <a:buNone/>
              <a:defRPr sz="1300" b="1"/>
            </a:lvl8pPr>
            <a:lvl9pPr marL="284810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006" indent="0">
              <a:buNone/>
              <a:defRPr sz="1600" b="1"/>
            </a:lvl2pPr>
            <a:lvl3pPr marL="712019" indent="0">
              <a:buNone/>
              <a:defRPr sz="1400" b="1"/>
            </a:lvl3pPr>
            <a:lvl4pPr marL="1068042" indent="0">
              <a:buNone/>
              <a:defRPr sz="1300" b="1"/>
            </a:lvl4pPr>
            <a:lvl5pPr marL="1424055" indent="0">
              <a:buNone/>
              <a:defRPr sz="1300" b="1"/>
            </a:lvl5pPr>
            <a:lvl6pPr marL="1780070" indent="0">
              <a:buNone/>
              <a:defRPr sz="1300" b="1"/>
            </a:lvl6pPr>
            <a:lvl7pPr marL="2136085" indent="0">
              <a:buNone/>
              <a:defRPr sz="1300" b="1"/>
            </a:lvl7pPr>
            <a:lvl8pPr marL="2492097" indent="0">
              <a:buNone/>
              <a:defRPr sz="1300" b="1"/>
            </a:lvl8pPr>
            <a:lvl9pPr marL="284810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7330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7480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002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6" y="20520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06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006" indent="0">
              <a:buNone/>
              <a:defRPr sz="1000"/>
            </a:lvl2pPr>
            <a:lvl3pPr marL="712019" indent="0">
              <a:buNone/>
              <a:defRPr sz="800"/>
            </a:lvl3pPr>
            <a:lvl4pPr marL="1068042" indent="0">
              <a:buNone/>
              <a:defRPr sz="700"/>
            </a:lvl4pPr>
            <a:lvl5pPr marL="1424055" indent="0">
              <a:buNone/>
              <a:defRPr sz="700"/>
            </a:lvl5pPr>
            <a:lvl6pPr marL="1780070" indent="0">
              <a:buNone/>
              <a:defRPr sz="700"/>
            </a:lvl6pPr>
            <a:lvl7pPr marL="2136085" indent="0">
              <a:buNone/>
              <a:defRPr sz="700"/>
            </a:lvl7pPr>
            <a:lvl8pPr marL="2492097" indent="0">
              <a:buNone/>
              <a:defRPr sz="700"/>
            </a:lvl8pPr>
            <a:lvl9pPr marL="2848109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7863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13" y="3600368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1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006" indent="0">
              <a:buNone/>
              <a:defRPr sz="2300"/>
            </a:lvl2pPr>
            <a:lvl3pPr marL="712019" indent="0">
              <a:buNone/>
              <a:defRPr sz="1900"/>
            </a:lvl3pPr>
            <a:lvl4pPr marL="1068042" indent="0">
              <a:buNone/>
              <a:defRPr sz="1600"/>
            </a:lvl4pPr>
            <a:lvl5pPr marL="1424055" indent="0">
              <a:buNone/>
              <a:defRPr sz="1600"/>
            </a:lvl5pPr>
            <a:lvl6pPr marL="1780070" indent="0">
              <a:buNone/>
              <a:defRPr sz="1600"/>
            </a:lvl6pPr>
            <a:lvl7pPr marL="2136085" indent="0">
              <a:buNone/>
              <a:defRPr sz="1600"/>
            </a:lvl7pPr>
            <a:lvl8pPr marL="2492097" indent="0">
              <a:buNone/>
              <a:defRPr sz="1600"/>
            </a:lvl8pPr>
            <a:lvl9pPr marL="2848109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13" y="4025843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006" indent="0">
              <a:buNone/>
              <a:defRPr sz="1000"/>
            </a:lvl2pPr>
            <a:lvl3pPr marL="712019" indent="0">
              <a:buNone/>
              <a:defRPr sz="800"/>
            </a:lvl3pPr>
            <a:lvl4pPr marL="1068042" indent="0">
              <a:buNone/>
              <a:defRPr sz="700"/>
            </a:lvl4pPr>
            <a:lvl5pPr marL="1424055" indent="0">
              <a:buNone/>
              <a:defRPr sz="700"/>
            </a:lvl5pPr>
            <a:lvl6pPr marL="1780070" indent="0">
              <a:buNone/>
              <a:defRPr sz="700"/>
            </a:lvl6pPr>
            <a:lvl7pPr marL="2136085" indent="0">
              <a:buNone/>
              <a:defRPr sz="700"/>
            </a:lvl7pPr>
            <a:lvl8pPr marL="2492097" indent="0">
              <a:buNone/>
              <a:defRPr sz="700"/>
            </a:lvl8pPr>
            <a:lvl9pPr marL="2848109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3675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268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096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28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2" y="367190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82" y="1199761"/>
            <a:ext cx="7343979" cy="3627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5124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82" y="367190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90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90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8697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82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2754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50" y="1598264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6726" indent="0" algn="ctr">
              <a:buNone/>
              <a:defRPr/>
            </a:lvl2pPr>
            <a:lvl3pPr marL="713449" indent="0" algn="ctr">
              <a:buNone/>
              <a:defRPr/>
            </a:lvl3pPr>
            <a:lvl4pPr marL="1070195" indent="0" algn="ctr">
              <a:buNone/>
              <a:defRPr/>
            </a:lvl4pPr>
            <a:lvl5pPr marL="1426925" indent="0" algn="ctr">
              <a:buNone/>
              <a:defRPr/>
            </a:lvl5pPr>
            <a:lvl6pPr marL="1783655" indent="0" algn="ctr">
              <a:buNone/>
              <a:defRPr/>
            </a:lvl6pPr>
            <a:lvl7pPr marL="2140387" indent="0" algn="ctr">
              <a:buNone/>
              <a:defRPr/>
            </a:lvl7pPr>
            <a:lvl8pPr marL="2497118" indent="0" algn="ctr">
              <a:buNone/>
              <a:defRPr/>
            </a:lvl8pPr>
            <a:lvl9pPr marL="285385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6068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2359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01" y="3305565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01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726" indent="0">
              <a:buNone/>
              <a:defRPr sz="1400"/>
            </a:lvl2pPr>
            <a:lvl3pPr marL="713449" indent="0">
              <a:buNone/>
              <a:defRPr sz="1300"/>
            </a:lvl3pPr>
            <a:lvl4pPr marL="1070195" indent="0">
              <a:buNone/>
              <a:defRPr sz="1100"/>
            </a:lvl4pPr>
            <a:lvl5pPr marL="1426925" indent="0">
              <a:buNone/>
              <a:defRPr sz="1100"/>
            </a:lvl5pPr>
            <a:lvl6pPr marL="1783655" indent="0">
              <a:buNone/>
              <a:defRPr sz="1100"/>
            </a:lvl6pPr>
            <a:lvl7pPr marL="2140387" indent="0">
              <a:buNone/>
              <a:defRPr sz="1100"/>
            </a:lvl7pPr>
            <a:lvl8pPr marL="2497118" indent="0">
              <a:buNone/>
              <a:defRPr sz="1100"/>
            </a:lvl8pPr>
            <a:lvl9pPr marL="285385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1908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7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7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33315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3" y="206260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726" indent="0">
              <a:buNone/>
              <a:defRPr sz="1600" b="1"/>
            </a:lvl2pPr>
            <a:lvl3pPr marL="713449" indent="0">
              <a:buNone/>
              <a:defRPr sz="1400" b="1"/>
            </a:lvl3pPr>
            <a:lvl4pPr marL="1070195" indent="0">
              <a:buNone/>
              <a:defRPr sz="1300" b="1"/>
            </a:lvl4pPr>
            <a:lvl5pPr marL="1426925" indent="0">
              <a:buNone/>
              <a:defRPr sz="1300" b="1"/>
            </a:lvl5pPr>
            <a:lvl6pPr marL="1783655" indent="0">
              <a:buNone/>
              <a:defRPr sz="1300" b="1"/>
            </a:lvl6pPr>
            <a:lvl7pPr marL="2140387" indent="0">
              <a:buNone/>
              <a:defRPr sz="1300" b="1"/>
            </a:lvl7pPr>
            <a:lvl8pPr marL="2497118" indent="0">
              <a:buNone/>
              <a:defRPr sz="1300" b="1"/>
            </a:lvl8pPr>
            <a:lvl9pPr marL="285385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726" indent="0">
              <a:buNone/>
              <a:defRPr sz="1600" b="1"/>
            </a:lvl2pPr>
            <a:lvl3pPr marL="713449" indent="0">
              <a:buNone/>
              <a:defRPr sz="1400" b="1"/>
            </a:lvl3pPr>
            <a:lvl4pPr marL="1070195" indent="0">
              <a:buNone/>
              <a:defRPr sz="1300" b="1"/>
            </a:lvl4pPr>
            <a:lvl5pPr marL="1426925" indent="0">
              <a:buNone/>
              <a:defRPr sz="1300" b="1"/>
            </a:lvl5pPr>
            <a:lvl6pPr marL="1783655" indent="0">
              <a:buNone/>
              <a:defRPr sz="1300" b="1"/>
            </a:lvl6pPr>
            <a:lvl7pPr marL="2140387" indent="0">
              <a:buNone/>
              <a:defRPr sz="1300" b="1"/>
            </a:lvl7pPr>
            <a:lvl8pPr marL="2497118" indent="0">
              <a:buNone/>
              <a:defRPr sz="1300" b="1"/>
            </a:lvl8pPr>
            <a:lvl9pPr marL="285385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2781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420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249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12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628" indent="0">
              <a:buNone/>
              <a:defRPr sz="1600" b="1"/>
            </a:lvl2pPr>
            <a:lvl3pPr marL="711270" indent="0">
              <a:buNone/>
              <a:defRPr sz="1400" b="1"/>
            </a:lvl3pPr>
            <a:lvl4pPr marL="1066919" indent="0">
              <a:buNone/>
              <a:defRPr sz="1300" b="1"/>
            </a:lvl4pPr>
            <a:lvl5pPr marL="1422557" indent="0">
              <a:buNone/>
              <a:defRPr sz="1300" b="1"/>
            </a:lvl5pPr>
            <a:lvl6pPr marL="1778199" indent="0">
              <a:buNone/>
              <a:defRPr sz="1300" b="1"/>
            </a:lvl6pPr>
            <a:lvl7pPr marL="2133840" indent="0">
              <a:buNone/>
              <a:defRPr sz="1300" b="1"/>
            </a:lvl7pPr>
            <a:lvl8pPr marL="2489477" indent="0">
              <a:buNone/>
              <a:defRPr sz="1300" b="1"/>
            </a:lvl8pPr>
            <a:lvl9pPr marL="2845114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628" indent="0">
              <a:buNone/>
              <a:defRPr sz="1600" b="1"/>
            </a:lvl2pPr>
            <a:lvl3pPr marL="711270" indent="0">
              <a:buNone/>
              <a:defRPr sz="1400" b="1"/>
            </a:lvl3pPr>
            <a:lvl4pPr marL="1066919" indent="0">
              <a:buNone/>
              <a:defRPr sz="1300" b="1"/>
            </a:lvl4pPr>
            <a:lvl5pPr marL="1422557" indent="0">
              <a:buNone/>
              <a:defRPr sz="1300" b="1"/>
            </a:lvl5pPr>
            <a:lvl6pPr marL="1778199" indent="0">
              <a:buNone/>
              <a:defRPr sz="1300" b="1"/>
            </a:lvl6pPr>
            <a:lvl7pPr marL="2133840" indent="0">
              <a:buNone/>
              <a:defRPr sz="1300" b="1"/>
            </a:lvl7pPr>
            <a:lvl8pPr marL="2489477" indent="0">
              <a:buNone/>
              <a:defRPr sz="1300" b="1"/>
            </a:lvl8pPr>
            <a:lvl9pPr marL="2845114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40885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3" y="20520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93" y="1076650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726" indent="0">
              <a:buNone/>
              <a:defRPr sz="900"/>
            </a:lvl2pPr>
            <a:lvl3pPr marL="713449" indent="0">
              <a:buNone/>
              <a:defRPr sz="800"/>
            </a:lvl3pPr>
            <a:lvl4pPr marL="1070195" indent="0">
              <a:buNone/>
              <a:defRPr sz="700"/>
            </a:lvl4pPr>
            <a:lvl5pPr marL="1426925" indent="0">
              <a:buNone/>
              <a:defRPr sz="700"/>
            </a:lvl5pPr>
            <a:lvl6pPr marL="1783655" indent="0">
              <a:buNone/>
              <a:defRPr sz="700"/>
            </a:lvl6pPr>
            <a:lvl7pPr marL="2140387" indent="0">
              <a:buNone/>
              <a:defRPr sz="700"/>
            </a:lvl7pPr>
            <a:lvl8pPr marL="2497118" indent="0">
              <a:buNone/>
              <a:defRPr sz="700"/>
            </a:lvl8pPr>
            <a:lvl9pPr marL="285385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5151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99" y="360036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9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726" indent="0">
              <a:buNone/>
              <a:defRPr sz="2200"/>
            </a:lvl2pPr>
            <a:lvl3pPr marL="713449" indent="0">
              <a:buNone/>
              <a:defRPr sz="1900"/>
            </a:lvl3pPr>
            <a:lvl4pPr marL="1070195" indent="0">
              <a:buNone/>
              <a:defRPr sz="1600"/>
            </a:lvl4pPr>
            <a:lvl5pPr marL="1426925" indent="0">
              <a:buNone/>
              <a:defRPr sz="1600"/>
            </a:lvl5pPr>
            <a:lvl6pPr marL="1783655" indent="0">
              <a:buNone/>
              <a:defRPr sz="1600"/>
            </a:lvl6pPr>
            <a:lvl7pPr marL="2140387" indent="0">
              <a:buNone/>
              <a:defRPr sz="1600"/>
            </a:lvl7pPr>
            <a:lvl8pPr marL="2497118" indent="0">
              <a:buNone/>
              <a:defRPr sz="1600"/>
            </a:lvl8pPr>
            <a:lvl9pPr marL="2853850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99" y="402583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726" indent="0">
              <a:buNone/>
              <a:defRPr sz="900"/>
            </a:lvl2pPr>
            <a:lvl3pPr marL="713449" indent="0">
              <a:buNone/>
              <a:defRPr sz="800"/>
            </a:lvl3pPr>
            <a:lvl4pPr marL="1070195" indent="0">
              <a:buNone/>
              <a:defRPr sz="700"/>
            </a:lvl4pPr>
            <a:lvl5pPr marL="1426925" indent="0">
              <a:buNone/>
              <a:defRPr sz="700"/>
            </a:lvl5pPr>
            <a:lvl6pPr marL="1783655" indent="0">
              <a:buNone/>
              <a:defRPr sz="700"/>
            </a:lvl6pPr>
            <a:lvl7pPr marL="2140387" indent="0">
              <a:buNone/>
              <a:defRPr sz="700"/>
            </a:lvl7pPr>
            <a:lvl8pPr marL="2497118" indent="0">
              <a:buNone/>
              <a:defRPr sz="700"/>
            </a:lvl8pPr>
            <a:lvl9pPr marL="285385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04292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7584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5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5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0559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69" y="36718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69" y="1199774"/>
            <a:ext cx="7343979" cy="362733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18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4538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69" y="36718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86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86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2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2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18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4148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69" y="367165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18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32882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39" y="159824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7266" indent="0" algn="ctr">
              <a:buNone/>
              <a:defRPr/>
            </a:lvl2pPr>
            <a:lvl3pPr marL="714529" indent="0" algn="ctr">
              <a:buNone/>
              <a:defRPr/>
            </a:lvl3pPr>
            <a:lvl4pPr marL="1071804" indent="0" algn="ctr">
              <a:buNone/>
              <a:defRPr/>
            </a:lvl4pPr>
            <a:lvl5pPr marL="1429071" indent="0" algn="ctr">
              <a:buNone/>
              <a:defRPr/>
            </a:lvl5pPr>
            <a:lvl6pPr marL="1786338" indent="0" algn="ctr">
              <a:buNone/>
              <a:defRPr/>
            </a:lvl6pPr>
            <a:lvl7pPr marL="2143605" indent="0" algn="ctr">
              <a:buNone/>
              <a:defRPr/>
            </a:lvl7pPr>
            <a:lvl8pPr marL="2500873" indent="0" algn="ctr">
              <a:buNone/>
              <a:defRPr/>
            </a:lvl8pPr>
            <a:lvl9pPr marL="285814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87030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459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91" y="3305543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91" y="2180292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7266" indent="0">
              <a:buNone/>
              <a:defRPr sz="1400"/>
            </a:lvl2pPr>
            <a:lvl3pPr marL="714529" indent="0">
              <a:buNone/>
              <a:defRPr sz="1300"/>
            </a:lvl3pPr>
            <a:lvl4pPr marL="1071804" indent="0">
              <a:buNone/>
              <a:defRPr sz="1100"/>
            </a:lvl4pPr>
            <a:lvl5pPr marL="1429071" indent="0">
              <a:buNone/>
              <a:defRPr sz="1100"/>
            </a:lvl5pPr>
            <a:lvl6pPr marL="1786338" indent="0">
              <a:buNone/>
              <a:defRPr sz="1100"/>
            </a:lvl6pPr>
            <a:lvl7pPr marL="2143605" indent="0">
              <a:buNone/>
              <a:defRPr sz="1100"/>
            </a:lvl7pPr>
            <a:lvl8pPr marL="2500873" indent="0">
              <a:buNone/>
              <a:defRPr sz="1100"/>
            </a:lvl8pPr>
            <a:lvl9pPr marL="285814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25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62206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8" y="119976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1257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2" y="206260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4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266" indent="0">
              <a:buNone/>
              <a:defRPr sz="1600" b="1"/>
            </a:lvl2pPr>
            <a:lvl3pPr marL="714529" indent="0">
              <a:buNone/>
              <a:defRPr sz="1400" b="1"/>
            </a:lvl3pPr>
            <a:lvl4pPr marL="1071804" indent="0">
              <a:buNone/>
              <a:defRPr sz="1300" b="1"/>
            </a:lvl4pPr>
            <a:lvl5pPr marL="1429071" indent="0">
              <a:buNone/>
              <a:defRPr sz="1300" b="1"/>
            </a:lvl5pPr>
            <a:lvl6pPr marL="1786338" indent="0">
              <a:buNone/>
              <a:defRPr sz="1300" b="1"/>
            </a:lvl6pPr>
            <a:lvl7pPr marL="2143605" indent="0">
              <a:buNone/>
              <a:defRPr sz="1300" b="1"/>
            </a:lvl7pPr>
            <a:lvl8pPr marL="2500873" indent="0">
              <a:buNone/>
              <a:defRPr sz="1300" b="1"/>
            </a:lvl8pPr>
            <a:lvl9pPr marL="285814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4" y="1630629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7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266" indent="0">
              <a:buNone/>
              <a:defRPr sz="1600" b="1"/>
            </a:lvl2pPr>
            <a:lvl3pPr marL="714529" indent="0">
              <a:buNone/>
              <a:defRPr sz="1400" b="1"/>
            </a:lvl3pPr>
            <a:lvl4pPr marL="1071804" indent="0">
              <a:buNone/>
              <a:defRPr sz="1300" b="1"/>
            </a:lvl4pPr>
            <a:lvl5pPr marL="1429071" indent="0">
              <a:buNone/>
              <a:defRPr sz="1300" b="1"/>
            </a:lvl5pPr>
            <a:lvl6pPr marL="1786338" indent="0">
              <a:buNone/>
              <a:defRPr sz="1300" b="1"/>
            </a:lvl6pPr>
            <a:lvl7pPr marL="2143605" indent="0">
              <a:buNone/>
              <a:defRPr sz="1300" b="1"/>
            </a:lvl7pPr>
            <a:lvl8pPr marL="2500873" indent="0">
              <a:buNone/>
              <a:defRPr sz="1300" b="1"/>
            </a:lvl8pPr>
            <a:lvl9pPr marL="285814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7" y="1630629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153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9251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7900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2" y="20518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1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82" y="1076648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7266" indent="0">
              <a:buNone/>
              <a:defRPr sz="900"/>
            </a:lvl2pPr>
            <a:lvl3pPr marL="714529" indent="0">
              <a:buNone/>
              <a:defRPr sz="800"/>
            </a:lvl3pPr>
            <a:lvl4pPr marL="1071804" indent="0">
              <a:buNone/>
              <a:defRPr sz="700"/>
            </a:lvl4pPr>
            <a:lvl5pPr marL="1429071" indent="0">
              <a:buNone/>
              <a:defRPr sz="700"/>
            </a:lvl5pPr>
            <a:lvl6pPr marL="1786338" indent="0">
              <a:buNone/>
              <a:defRPr sz="700"/>
            </a:lvl6pPr>
            <a:lvl7pPr marL="2143605" indent="0">
              <a:buNone/>
              <a:defRPr sz="700"/>
            </a:lvl7pPr>
            <a:lvl8pPr marL="2500873" indent="0">
              <a:buNone/>
              <a:defRPr sz="700"/>
            </a:lvl8pPr>
            <a:lvl9pPr marL="285814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36926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87" y="360035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87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7266" indent="0">
              <a:buNone/>
              <a:defRPr sz="2200"/>
            </a:lvl2pPr>
            <a:lvl3pPr marL="714529" indent="0">
              <a:buNone/>
              <a:defRPr sz="1900"/>
            </a:lvl3pPr>
            <a:lvl4pPr marL="1071804" indent="0">
              <a:buNone/>
              <a:defRPr sz="1600"/>
            </a:lvl4pPr>
            <a:lvl5pPr marL="1429071" indent="0">
              <a:buNone/>
              <a:defRPr sz="1600"/>
            </a:lvl5pPr>
            <a:lvl6pPr marL="1786338" indent="0">
              <a:buNone/>
              <a:defRPr sz="1600"/>
            </a:lvl6pPr>
            <a:lvl7pPr marL="2143605" indent="0">
              <a:buNone/>
              <a:defRPr sz="1600"/>
            </a:lvl7pPr>
            <a:lvl8pPr marL="2500873" indent="0">
              <a:buNone/>
              <a:defRPr sz="1600"/>
            </a:lvl8pPr>
            <a:lvl9pPr marL="2858140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87" y="402582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7266" indent="0">
              <a:buNone/>
              <a:defRPr sz="900"/>
            </a:lvl2pPr>
            <a:lvl3pPr marL="714529" indent="0">
              <a:buNone/>
              <a:defRPr sz="800"/>
            </a:lvl3pPr>
            <a:lvl4pPr marL="1071804" indent="0">
              <a:buNone/>
              <a:defRPr sz="700"/>
            </a:lvl4pPr>
            <a:lvl5pPr marL="1429071" indent="0">
              <a:buNone/>
              <a:defRPr sz="700"/>
            </a:lvl5pPr>
            <a:lvl6pPr marL="1786338" indent="0">
              <a:buNone/>
              <a:defRPr sz="700"/>
            </a:lvl6pPr>
            <a:lvl7pPr marL="2143605" indent="0">
              <a:buNone/>
              <a:defRPr sz="700"/>
            </a:lvl7pPr>
            <a:lvl8pPr marL="2500873" indent="0">
              <a:buNone/>
              <a:defRPr sz="700"/>
            </a:lvl8pPr>
            <a:lvl9pPr marL="285814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70957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032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3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3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11368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7" y="36717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57" y="1199764"/>
            <a:ext cx="7343979" cy="362733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05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27401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57" y="36717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6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8" y="119976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19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8" y="3064719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05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039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24934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57" y="367163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05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54875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483C82-2CB0-403B-8A56-3B54E47C14C4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892342654"/>
      </p:ext>
    </p:extLst>
  </p:cSld>
  <p:clrMapOvr>
    <a:masterClrMapping/>
  </p:clrMapOvr>
  <p:hf hdr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9862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196"/>
            <a:ext cx="9142412" cy="514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209" y="3846910"/>
            <a:ext cx="92392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497" tIns="39749" rIns="79497" bIns="3974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1800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707" y="1205166"/>
            <a:ext cx="7320689" cy="3621940"/>
          </a:xfrm>
        </p:spPr>
        <p:txBody>
          <a:bodyPr/>
          <a:lstStyle>
            <a:lvl1pPr marL="316328" indent="0">
              <a:buFontTx/>
              <a:buNone/>
              <a:defRPr b="1">
                <a:latin typeface="+mj-lt"/>
              </a:defRPr>
            </a:lvl1pPr>
            <a:lvl2pPr marL="313570" indent="2783">
              <a:defRPr>
                <a:latin typeface="+mj-lt"/>
              </a:defRPr>
            </a:lvl2pPr>
            <a:lvl3pPr marL="547008" indent="-226545">
              <a:tabLst/>
              <a:defRPr>
                <a:latin typeface="+mj-lt"/>
              </a:defRPr>
            </a:lvl3pPr>
            <a:lvl4pPr marL="0" indent="313570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15"/>
            <a:ext cx="7337192" cy="829352"/>
          </a:xfrm>
        </p:spPr>
        <p:txBody>
          <a:bodyPr/>
          <a:lstStyle>
            <a:lvl1pPr marL="0" marR="0" indent="0" defTabSz="9076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09049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86422613"/>
      </p:ext>
    </p:extLst>
  </p:cSld>
  <p:clrMapOvr>
    <a:masterClrMapping/>
  </p:clrMapOvr>
  <p:transition spd="med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" y="0"/>
            <a:ext cx="9142413" cy="514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707" y="1205166"/>
            <a:ext cx="7320689" cy="3621940"/>
          </a:xfrm>
        </p:spPr>
        <p:txBody>
          <a:bodyPr/>
          <a:lstStyle>
            <a:lvl1pPr marL="316328" indent="0">
              <a:buFontTx/>
              <a:buNone/>
              <a:defRPr b="1">
                <a:latin typeface="+mj-lt"/>
              </a:defRPr>
            </a:lvl1pPr>
            <a:lvl2pPr marL="316328" indent="0">
              <a:defRPr>
                <a:latin typeface="+mj-lt"/>
              </a:defRPr>
            </a:lvl2pPr>
            <a:lvl3pPr marL="547008" indent="-226545">
              <a:defRPr>
                <a:latin typeface="+mj-lt"/>
              </a:defRPr>
            </a:lvl3pPr>
            <a:lvl4pPr marL="0" indent="313570">
              <a:defRPr>
                <a:latin typeface="+mj-lt"/>
              </a:defRPr>
            </a:lvl4pPr>
            <a:lvl5pPr marL="124874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55" y="375815"/>
            <a:ext cx="7337901" cy="829352"/>
          </a:xfrm>
        </p:spPr>
        <p:txBody>
          <a:bodyPr/>
          <a:lstStyle>
            <a:lvl1pPr marL="0" marR="0" indent="0" defTabSz="9076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09049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8ED851C-A96E-4531-8813-94A897DC60F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41190478"/>
      </p:ext>
    </p:extLst>
  </p:cSld>
  <p:clrMapOvr>
    <a:masterClrMapping/>
  </p:clrMapOvr>
  <p:transition spd="med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981161"/>
      </p:ext>
    </p:extLst>
  </p:cSld>
  <p:clrMapOvr>
    <a:masterClrMapping/>
  </p:clrMapOvr>
  <p:transition spd="med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95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7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53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2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0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8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3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1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98626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429"/>
            <a:ext cx="9142412" cy="5142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39" y="3844768"/>
            <a:ext cx="923925" cy="28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405" tIns="32202" rIns="64405" bIns="32202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z="14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3"/>
            <a:ext cx="7320689" cy="3621940"/>
          </a:xfrm>
        </p:spPr>
        <p:txBody>
          <a:bodyPr/>
          <a:lstStyle>
            <a:lvl1pPr marL="256055" indent="0">
              <a:buFontTx/>
              <a:buNone/>
              <a:defRPr b="1">
                <a:latin typeface="+mj-lt"/>
              </a:defRPr>
            </a:lvl1pPr>
            <a:lvl2pPr marL="253818" indent="2237">
              <a:defRPr>
                <a:latin typeface="+mj-lt"/>
              </a:defRPr>
            </a:lvl2pPr>
            <a:lvl3pPr marL="442783" indent="-183375">
              <a:tabLst/>
              <a:defRPr>
                <a:latin typeface="+mj-lt"/>
              </a:defRPr>
            </a:lvl3pPr>
            <a:lvl4pPr marL="0" indent="253818">
              <a:lnSpc>
                <a:spcPts val="1268"/>
              </a:lnSpc>
              <a:spcBef>
                <a:spcPts val="282"/>
              </a:spcBef>
              <a:defRPr>
                <a:latin typeface="+mj-lt"/>
              </a:defRPr>
            </a:lvl4pPr>
            <a:lvl5pPr>
              <a:lnSpc>
                <a:spcPts val="1268"/>
              </a:lnSpc>
              <a:spcBef>
                <a:spcPts val="28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346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85361791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194"/>
            <a:ext cx="9142412" cy="514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177" y="3846910"/>
            <a:ext cx="92392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37" tIns="39869" rIns="79737" bIns="3986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1800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87" y="1205166"/>
            <a:ext cx="7320689" cy="3621940"/>
          </a:xfrm>
        </p:spPr>
        <p:txBody>
          <a:bodyPr/>
          <a:lstStyle>
            <a:lvl1pPr marL="317276" indent="0">
              <a:buFontTx/>
              <a:buNone/>
              <a:defRPr b="1">
                <a:latin typeface="+mj-lt"/>
              </a:defRPr>
            </a:lvl1pPr>
            <a:lvl2pPr marL="314512" indent="2783">
              <a:defRPr>
                <a:latin typeface="+mj-lt"/>
              </a:defRPr>
            </a:lvl2pPr>
            <a:lvl3pPr marL="548661" indent="-227225">
              <a:tabLst/>
              <a:defRPr>
                <a:latin typeface="+mj-lt"/>
              </a:defRPr>
            </a:lvl3pPr>
            <a:lvl4pPr marL="0" indent="314512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15"/>
            <a:ext cx="7337192" cy="829352"/>
          </a:xfrm>
        </p:spPr>
        <p:txBody>
          <a:bodyPr/>
          <a:lstStyle>
            <a:lvl1pPr marL="0" marR="0" indent="0" defTabSz="910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11788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48822988"/>
      </p:ext>
    </p:extLst>
  </p:cSld>
  <p:clrMapOvr>
    <a:masterClrMapping/>
  </p:clrMapOvr>
  <p:transition spd="med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D67ACF-D0F7-4F64-A5B4-7D10840C7ECE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5F759F-2B68-41B3-8F62-835E4B106C9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2413" cy="5141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17865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12" y="205221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12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5628" indent="0">
              <a:buNone/>
              <a:defRPr sz="1000"/>
            </a:lvl2pPr>
            <a:lvl3pPr marL="711270" indent="0">
              <a:buNone/>
              <a:defRPr sz="800"/>
            </a:lvl3pPr>
            <a:lvl4pPr marL="1066919" indent="0">
              <a:buNone/>
              <a:defRPr sz="700"/>
            </a:lvl4pPr>
            <a:lvl5pPr marL="1422557" indent="0">
              <a:buNone/>
              <a:defRPr sz="700"/>
            </a:lvl5pPr>
            <a:lvl6pPr marL="1778199" indent="0">
              <a:buNone/>
              <a:defRPr sz="700"/>
            </a:lvl6pPr>
            <a:lvl7pPr marL="2133840" indent="0">
              <a:buNone/>
              <a:defRPr sz="700"/>
            </a:lvl7pPr>
            <a:lvl8pPr marL="2489477" indent="0">
              <a:buNone/>
              <a:defRPr sz="700"/>
            </a:lvl8pPr>
            <a:lvl9pPr marL="2845114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054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19" y="3600374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1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5628" indent="0">
              <a:buNone/>
              <a:defRPr sz="2300"/>
            </a:lvl2pPr>
            <a:lvl3pPr marL="711270" indent="0">
              <a:buNone/>
              <a:defRPr sz="1900"/>
            </a:lvl3pPr>
            <a:lvl4pPr marL="1066919" indent="0">
              <a:buNone/>
              <a:defRPr sz="1600"/>
            </a:lvl4pPr>
            <a:lvl5pPr marL="1422557" indent="0">
              <a:buNone/>
              <a:defRPr sz="1600"/>
            </a:lvl5pPr>
            <a:lvl6pPr marL="1778199" indent="0">
              <a:buNone/>
              <a:defRPr sz="1600"/>
            </a:lvl6pPr>
            <a:lvl7pPr marL="2133840" indent="0">
              <a:buNone/>
              <a:defRPr sz="1600"/>
            </a:lvl7pPr>
            <a:lvl8pPr marL="2489477" indent="0">
              <a:buNone/>
              <a:defRPr sz="1600"/>
            </a:lvl8pPr>
            <a:lvl9pPr marL="2845114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19" y="4025849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5628" indent="0">
              <a:buNone/>
              <a:defRPr sz="1000"/>
            </a:lvl2pPr>
            <a:lvl3pPr marL="711270" indent="0">
              <a:buNone/>
              <a:defRPr sz="800"/>
            </a:lvl3pPr>
            <a:lvl4pPr marL="1066919" indent="0">
              <a:buNone/>
              <a:defRPr sz="700"/>
            </a:lvl4pPr>
            <a:lvl5pPr marL="1422557" indent="0">
              <a:buNone/>
              <a:defRPr sz="700"/>
            </a:lvl5pPr>
            <a:lvl6pPr marL="1778199" indent="0">
              <a:buNone/>
              <a:defRPr sz="700"/>
            </a:lvl6pPr>
            <a:lvl7pPr marL="2133840" indent="0">
              <a:buNone/>
              <a:defRPr sz="700"/>
            </a:lvl7pPr>
            <a:lvl8pPr marL="2489477" indent="0">
              <a:buNone/>
              <a:defRPr sz="700"/>
            </a:lvl8pPr>
            <a:lvl9pPr marL="2845114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506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75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9" y="367196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9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144" tIns="40572" rIns="81144" bIns="40572" rtlCol="0" anchor="ctr">
            <a:normAutofit/>
          </a:bodyPr>
          <a:lstStyle>
            <a:lvl1pPr algn="ctr" defTabSz="811355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41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  <p:sldLayoutId id="2147484116" r:id="rId12"/>
    <p:sldLayoutId id="2147484117" r:id="rId13"/>
    <p:sldLayoutId id="2147484118" r:id="rId14"/>
  </p:sldLayoutIdLst>
  <p:hf hdr="0" ftr="0" dt="0"/>
  <p:txStyles>
    <p:titleStyle>
      <a:lvl1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5628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1270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6919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2557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775" indent="-282775" algn="l" defTabSz="811301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775" indent="72859" algn="l" defTabSz="811301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4462" indent="-202519" algn="l" defTabSz="81130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4743" indent="-964425" algn="just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6312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1952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7589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3234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38873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28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27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91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55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819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84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947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5114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3" y="367193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80" tIns="40590" rIns="81180" bIns="405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3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80" tIns="40590" rIns="81180" bIns="405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180" tIns="40590" rIns="81180" bIns="40590" rtlCol="0" anchor="ctr">
            <a:normAutofit/>
          </a:bodyPr>
          <a:lstStyle>
            <a:lvl1pPr algn="ctr" defTabSz="811721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32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0" r:id="rId1"/>
    <p:sldLayoutId id="2147484121" r:id="rId2"/>
    <p:sldLayoutId id="2147484122" r:id="rId3"/>
    <p:sldLayoutId id="2147484123" r:id="rId4"/>
    <p:sldLayoutId id="2147484124" r:id="rId5"/>
    <p:sldLayoutId id="2147484125" r:id="rId6"/>
    <p:sldLayoutId id="2147484126" r:id="rId7"/>
    <p:sldLayoutId id="2147484127" r:id="rId8"/>
    <p:sldLayoutId id="2147484128" r:id="rId9"/>
    <p:sldLayoutId id="2147484129" r:id="rId10"/>
    <p:sldLayoutId id="2147484130" r:id="rId11"/>
    <p:sldLayoutId id="2147484131" r:id="rId12"/>
    <p:sldLayoutId id="2147484132" r:id="rId13"/>
    <p:sldLayoutId id="2147484133" r:id="rId14"/>
  </p:sldLayoutIdLst>
  <p:hf hdr="0" ftr="0" dt="0"/>
  <p:txStyles>
    <p:titleStyle>
      <a:lvl1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5790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1591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7400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3199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903" indent="-282903" algn="l" defTabSz="811667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903" indent="72892" algn="l" defTabSz="811667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4711" indent="-202610" algn="l" defTabSz="811667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5304" indent="-964860" algn="just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6815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2615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8413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4218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0019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790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591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7400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3199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9001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4801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0599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6398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2" y="367190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228" tIns="40614" rIns="81228" bIns="4061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2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228" tIns="40614" rIns="81228" bIns="406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228" tIns="40614" rIns="81228" bIns="40614" rtlCol="0" anchor="ctr">
            <a:normAutofit/>
          </a:bodyPr>
          <a:lstStyle>
            <a:lvl1pPr algn="ctr" defTabSz="812209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968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5" r:id="rId1"/>
    <p:sldLayoutId id="2147484136" r:id="rId2"/>
    <p:sldLayoutId id="2147484137" r:id="rId3"/>
    <p:sldLayoutId id="2147484138" r:id="rId4"/>
    <p:sldLayoutId id="2147484139" r:id="rId5"/>
    <p:sldLayoutId id="2147484140" r:id="rId6"/>
    <p:sldLayoutId id="2147484141" r:id="rId7"/>
    <p:sldLayoutId id="2147484142" r:id="rId8"/>
    <p:sldLayoutId id="2147484143" r:id="rId9"/>
    <p:sldLayoutId id="2147484144" r:id="rId10"/>
    <p:sldLayoutId id="2147484145" r:id="rId11"/>
    <p:sldLayoutId id="2147484146" r:id="rId12"/>
    <p:sldLayoutId id="2147484147" r:id="rId13"/>
    <p:sldLayoutId id="2147484148" r:id="rId14"/>
  </p:sldLayoutIdLst>
  <p:hf hdr="0" ftr="0" dt="0"/>
  <p:txStyles>
    <p:titleStyle>
      <a:lvl1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006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2019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8042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4055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3074" indent="-283074" algn="l" defTabSz="812155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3074" indent="72936" algn="l" defTabSz="812155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5045" indent="-202732" algn="l" defTabSz="81215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6053" indent="-965440" algn="just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7487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3500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9513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5530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1547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006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2019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8042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4055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0070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6085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2097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8109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69" y="367183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89" tIns="40695" rIns="81389" bIns="4069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69" y="1199774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89" tIns="40695" rIns="81389" bIns="4069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18"/>
            <a:ext cx="620370" cy="474071"/>
          </a:xfrm>
          <a:prstGeom prst="rect">
            <a:avLst/>
          </a:prstGeom>
        </p:spPr>
        <p:txBody>
          <a:bodyPr vert="horz" lIns="81389" tIns="40695" rIns="81389" bIns="40695" rtlCol="0" anchor="ctr">
            <a:normAutofit/>
          </a:bodyPr>
          <a:lstStyle>
            <a:lvl1pPr algn="ctr" defTabSz="813848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350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0" r:id="rId1"/>
    <p:sldLayoutId id="2147484151" r:id="rId2"/>
    <p:sldLayoutId id="2147484152" r:id="rId3"/>
    <p:sldLayoutId id="2147484153" r:id="rId4"/>
    <p:sldLayoutId id="2147484154" r:id="rId5"/>
    <p:sldLayoutId id="2147484155" r:id="rId6"/>
    <p:sldLayoutId id="2147484156" r:id="rId7"/>
    <p:sldLayoutId id="2147484157" r:id="rId8"/>
    <p:sldLayoutId id="2147484158" r:id="rId9"/>
    <p:sldLayoutId id="2147484159" r:id="rId10"/>
    <p:sldLayoutId id="2147484160" r:id="rId11"/>
    <p:sldLayoutId id="2147484161" r:id="rId12"/>
    <p:sldLayoutId id="2147484162" r:id="rId13"/>
    <p:sldLayoutId id="2147484163" r:id="rId14"/>
  </p:sldLayoutIdLst>
  <p:hf hdr="0" ftr="0" dt="0"/>
  <p:txStyles>
    <p:titleStyle>
      <a:lvl1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726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3449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0195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6925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3647" indent="-283647" algn="l" defTabSz="813794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3647" indent="73081" algn="l" defTabSz="813794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6155" indent="-203140" algn="l" defTabSz="81379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8562" indent="-967384" algn="just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9733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6469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3200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9931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6663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726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449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0195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925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655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0387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7118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3850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57" y="367172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509" tIns="40755" rIns="81509" bIns="4075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57" y="1199764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509" tIns="40755" rIns="81509" bIns="407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05"/>
            <a:ext cx="620370" cy="474071"/>
          </a:xfrm>
          <a:prstGeom prst="rect">
            <a:avLst/>
          </a:prstGeom>
        </p:spPr>
        <p:txBody>
          <a:bodyPr vert="horz" lIns="81509" tIns="40755" rIns="81509" bIns="40755" rtlCol="0" anchor="ctr">
            <a:normAutofit/>
          </a:bodyPr>
          <a:lstStyle>
            <a:lvl1pPr algn="ctr" defTabSz="815072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95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7" r:id="rId1"/>
    <p:sldLayoutId id="2147484328" r:id="rId2"/>
    <p:sldLayoutId id="2147484329" r:id="rId3"/>
    <p:sldLayoutId id="2147484330" r:id="rId4"/>
    <p:sldLayoutId id="2147484331" r:id="rId5"/>
    <p:sldLayoutId id="2147484332" r:id="rId6"/>
    <p:sldLayoutId id="2147484333" r:id="rId7"/>
    <p:sldLayoutId id="2147484334" r:id="rId8"/>
    <p:sldLayoutId id="2147484335" r:id="rId9"/>
    <p:sldLayoutId id="2147484336" r:id="rId10"/>
    <p:sldLayoutId id="2147484337" r:id="rId11"/>
    <p:sldLayoutId id="2147484338" r:id="rId12"/>
    <p:sldLayoutId id="2147484339" r:id="rId13"/>
    <p:sldLayoutId id="2147484340" r:id="rId14"/>
  </p:sldLayoutIdLst>
  <p:hf hdr="0" ftr="0" dt="0"/>
  <p:txStyles>
    <p:titleStyle>
      <a:lvl1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266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4529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1804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9071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076" indent="-284076" algn="l" defTabSz="815018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4076" indent="73191" algn="l" defTabSz="81501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6989" indent="-203445" algn="l" defTabSz="81501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50437" indent="-968838" algn="just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21420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8689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5957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3225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50492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266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4529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1804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9071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6338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3605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00873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8140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9" y="367196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9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144" tIns="40572" rIns="81144" bIns="40572" rtlCol="0" anchor="ctr">
            <a:normAutofit/>
          </a:bodyPr>
          <a:lstStyle>
            <a:lvl1pPr algn="ctr" defTabSz="811355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CC483C82-2CB0-403B-8A56-3B54E47C14C4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95441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8" r:id="rId1"/>
    <p:sldLayoutId id="2147484369" r:id="rId2"/>
    <p:sldLayoutId id="2147483948" r:id="rId3"/>
    <p:sldLayoutId id="2147483949" r:id="rId4"/>
    <p:sldLayoutId id="2147483959" r:id="rId5"/>
    <p:sldLayoutId id="2147484377" r:id="rId6"/>
    <p:sldLayoutId id="2147484378" r:id="rId7"/>
    <p:sldLayoutId id="2147484381" r:id="rId8"/>
    <p:sldLayoutId id="2147484382" r:id="rId9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5628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1270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6919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2557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775" indent="-282775" algn="l" defTabSz="811301" rtl="0" eaLnBrk="1" fontAlgn="base" hangingPunct="1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775" indent="72859" algn="l" defTabSz="811301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4462" indent="-202519" algn="l" defTabSz="811301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4743" indent="-964425" algn="just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6312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1952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7589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3234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38873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28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27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91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55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819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84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947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5114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472" y="2211702"/>
            <a:ext cx="819109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УПРАВЛЕНИЕ ФЕДЕРАЛЬНОЙ НАЛОГОВОЙ СЛУЖБЫ </a:t>
            </a:r>
            <a:r>
              <a:rPr lang="ru-RU" sz="1400" dirty="0" smtClean="0">
                <a:solidFill>
                  <a:schemeClr val="bg1"/>
                </a:solidFill>
              </a:rPr>
              <a:t>ПО </a:t>
            </a:r>
            <a:r>
              <a:rPr lang="ru-RU" sz="1400" dirty="0">
                <a:solidFill>
                  <a:schemeClr val="bg1"/>
                </a:solidFill>
              </a:rPr>
              <a:t>Г. СЕВАСТОПОЛЮ </a:t>
            </a:r>
          </a:p>
          <a:p>
            <a:pPr algn="ctr"/>
            <a:endParaRPr lang="ru-RU" sz="1400" dirty="0" smtClean="0">
              <a:solidFill>
                <a:schemeClr val="bg1"/>
              </a:solidFill>
            </a:endParaRPr>
          </a:p>
          <a:p>
            <a:pPr algn="ctr"/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>
                <a:solidFill>
                  <a:schemeClr val="bg1"/>
                </a:solidFill>
              </a:rPr>
              <a:t>«Порядок предоставления жалоб (апелляционных жалоб) по телекоммуникационным каналам связи</a:t>
            </a:r>
            <a:r>
              <a:rPr lang="ru-RU" sz="2200" dirty="0" smtClean="0">
                <a:solidFill>
                  <a:schemeClr val="bg1"/>
                </a:solidFill>
              </a:rPr>
              <a:t>»</a:t>
            </a:r>
            <a:endParaRPr lang="en-US" sz="2200" dirty="0" smtClean="0">
              <a:solidFill>
                <a:schemeClr val="bg1"/>
              </a:solidFill>
            </a:endParaRPr>
          </a:p>
          <a:p>
            <a:pPr algn="ctr"/>
            <a:endParaRPr lang="ru-RU" b="1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Докладчик: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Дорогова Анна Николаевна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заместитель начальника правового отдела УФНС России по г. Севастополю</a:t>
            </a: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endParaRPr lang="ru-RU" b="1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26 марта 2021 года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57536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t="71692"/>
          <a:stretch/>
        </p:blipFill>
        <p:spPr bwMode="auto">
          <a:xfrm>
            <a:off x="881508" y="501474"/>
            <a:ext cx="7380983" cy="42305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442516" y="4562760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fld id="{A9D0797A-33CF-4BB8-8CCB-9DDB0B488B5F}" type="slidenum">
              <a:rPr lang="ru-RU" altLang="ru-RU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ru-RU" alt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931418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2987316" y="399318"/>
            <a:ext cx="3384924" cy="59406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3916" rtl="0" eaLnBrk="1" latinLnBrk="0" hangingPunct="1">
              <a:lnSpc>
                <a:spcPts val="4556"/>
              </a:lnSpc>
              <a:spcBef>
                <a:spcPct val="0"/>
              </a:spcBef>
              <a:buNone/>
              <a:defRPr sz="37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03672">
              <a:lnSpc>
                <a:spcPct val="90000"/>
              </a:lnSpc>
              <a:spcAft>
                <a:spcPts val="450"/>
              </a:spcAft>
              <a:buClr>
                <a:srgbClr val="262626"/>
              </a:buClr>
              <a:buSzPct val="94000"/>
            </a:pPr>
            <a:r>
              <a:rPr lang="ru-RU" sz="2000" dirty="0" smtClean="0">
                <a:latin typeface="Calibri" panose="020F0502020204030204" pitchFamily="34" charset="0"/>
                <a:ea typeface="+mn-ea"/>
                <a:cs typeface="+mn-cs"/>
              </a:rPr>
              <a:t>Интернет - сервисы</a:t>
            </a:r>
            <a:endParaRPr lang="ru-RU" sz="2000" dirty="0"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11" y="787015"/>
            <a:ext cx="7356014" cy="4114583"/>
          </a:xfrm>
          <a:prstGeom prst="rect">
            <a:avLst/>
          </a:prstGeom>
        </p:spPr>
      </p:pic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6478273" y="2871072"/>
            <a:ext cx="1136924" cy="394886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ru-RU" sz="1200"/>
          </a:p>
        </p:txBody>
      </p:sp>
      <p:sp>
        <p:nvSpPr>
          <p:cNvPr id="5" name="Прямоугольник 4"/>
          <p:cNvSpPr/>
          <p:nvPr/>
        </p:nvSpPr>
        <p:spPr>
          <a:xfrm>
            <a:off x="4405128" y="2375542"/>
            <a:ext cx="33374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074">
              <a:defRPr/>
            </a:pPr>
            <a:r>
              <a:rPr lang="en-US" altLang="ru-RU" sz="2100" dirty="0">
                <a:solidFill>
                  <a:prstClr val="white"/>
                </a:solidFill>
              </a:rPr>
              <a:t>8</a:t>
            </a:r>
            <a:endParaRPr lang="ru-RU" altLang="ru-RU" sz="21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52504" y="4569972"/>
            <a:ext cx="4914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074">
              <a:defRPr/>
            </a:pPr>
            <a:r>
              <a:rPr lang="en-US" altLang="ru-RU" dirty="0" smtClean="0">
                <a:solidFill>
                  <a:prstClr val="white"/>
                </a:solidFill>
              </a:rPr>
              <a:t>11</a:t>
            </a:r>
            <a:endParaRPr lang="ru-RU" altLang="ru-RU" sz="21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0814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3059907" y="4948014"/>
            <a:ext cx="2895600" cy="273844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824012" y="458168"/>
            <a:ext cx="6156684" cy="59406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3916" rtl="0" eaLnBrk="1" latinLnBrk="0" hangingPunct="1">
              <a:lnSpc>
                <a:spcPts val="4556"/>
              </a:lnSpc>
              <a:spcBef>
                <a:spcPct val="0"/>
              </a:spcBef>
              <a:buNone/>
              <a:defRPr sz="37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03672">
              <a:lnSpc>
                <a:spcPct val="90000"/>
              </a:lnSpc>
              <a:spcAft>
                <a:spcPts val="450"/>
              </a:spcAft>
              <a:buClr>
                <a:srgbClr val="262626"/>
              </a:buClr>
              <a:buSzPct val="94000"/>
            </a:pPr>
            <a:r>
              <a:rPr lang="ru-RU" sz="1650" dirty="0" smtClean="0">
                <a:latin typeface="Calibri" panose="020F0502020204030204" pitchFamily="34" charset="0"/>
                <a:ea typeface="+mn-ea"/>
                <a:cs typeface="+mn-cs"/>
              </a:rPr>
              <a:t>Интернет-сервисы </a:t>
            </a:r>
            <a:r>
              <a:rPr lang="ru-RU" sz="1650" dirty="0">
                <a:latin typeface="Calibri" panose="020F0502020204030204" pitchFamily="34" charset="0"/>
                <a:ea typeface="+mn-ea"/>
                <a:cs typeface="+mn-cs"/>
              </a:rPr>
              <a:t>«Узнать о жалобе» и «Решения по </a:t>
            </a:r>
            <a:r>
              <a:rPr lang="ru-RU" sz="1650" dirty="0" smtClean="0">
                <a:latin typeface="Calibri" panose="020F0502020204030204" pitchFamily="34" charset="0"/>
                <a:ea typeface="+mn-ea"/>
                <a:cs typeface="+mn-cs"/>
              </a:rPr>
              <a:t>жалобам» </a:t>
            </a:r>
            <a:endParaRPr lang="ru-RU" sz="1650" dirty="0"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05128" y="2375542"/>
            <a:ext cx="33374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074">
              <a:defRPr/>
            </a:pPr>
            <a:r>
              <a:rPr lang="en-US" altLang="ru-RU" sz="2100" dirty="0">
                <a:solidFill>
                  <a:prstClr val="white"/>
                </a:solidFill>
              </a:rPr>
              <a:t>9</a:t>
            </a:r>
            <a:endParaRPr lang="ru-RU" altLang="ru-RU" sz="21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92065" y="4537344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074">
              <a:defRPr/>
            </a:pPr>
            <a:r>
              <a:rPr lang="en-US" altLang="ru-RU" dirty="0" smtClean="0">
                <a:solidFill>
                  <a:prstClr val="white"/>
                </a:solidFill>
              </a:rPr>
              <a:t>12</a:t>
            </a:r>
            <a:endParaRPr lang="ru-RU" altLang="ru-RU" dirty="0">
              <a:solidFill>
                <a:prstClr val="white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832" y="897564"/>
            <a:ext cx="7020780" cy="3639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91478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38344" y="6853536"/>
            <a:ext cx="1533220" cy="289847"/>
          </a:xfrm>
          <a:prstGeom prst="rect">
            <a:avLst/>
          </a:prstGeom>
        </p:spPr>
        <p:txBody>
          <a:bodyPr wrap="none" lIns="104162" tIns="52082" rIns="104162" bIns="52082">
            <a:spAutoFit/>
          </a:bodyPr>
          <a:lstStyle/>
          <a:p>
            <a:pPr algn="ctr" defTabSz="10160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prstClr val="white"/>
                </a:solidFill>
                <a:latin typeface="Calibri"/>
                <a:cs typeface="Arial" pitchFamily="34" charset="0"/>
              </a:rPr>
              <a:t>30 января 2015 года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700807" y="2643766"/>
            <a:ext cx="7874827" cy="864095"/>
          </a:xfrm>
        </p:spPr>
        <p:txBody>
          <a:bodyPr rtlCol="0">
            <a:noAutofit/>
          </a:bodyPr>
          <a:lstStyle/>
          <a:p>
            <a:pPr lvl="0"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БЛАГОДАРЮ  ЗА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94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t="28482" b="28654"/>
          <a:stretch/>
        </p:blipFill>
        <p:spPr bwMode="auto">
          <a:xfrm>
            <a:off x="1241556" y="1131558"/>
            <a:ext cx="6840912" cy="35104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32528" y="4521403"/>
            <a:ext cx="298480" cy="3359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02838">
              <a:lnSpc>
                <a:spcPts val="1877"/>
              </a:lnSpc>
              <a:defRPr/>
            </a:pPr>
            <a:r>
              <a:rPr lang="en-US" altLang="ru-RU" dirty="0">
                <a:solidFill>
                  <a:prstClr val="white"/>
                </a:solidFill>
              </a:rPr>
              <a:t>2</a:t>
            </a:r>
            <a:endParaRPr lang="ru-RU" altLang="ru-RU" dirty="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1544" y="591486"/>
            <a:ext cx="7380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11301"/>
            <a:r>
              <a:rPr lang="ru-RU" sz="2000" b="1" dirty="0" smtClean="0">
                <a:solidFill>
                  <a:srgbClr val="005AA9"/>
                </a:solidFill>
                <a:latin typeface="Arial" pitchFamily="34" charset="0"/>
                <a:ea typeface="+mj-ea"/>
                <a:cs typeface="Arial" pitchFamily="34" charset="0"/>
              </a:rPr>
              <a:t>Жалоба по </a:t>
            </a:r>
            <a:r>
              <a:rPr lang="ru-RU" sz="2000" b="1" dirty="0">
                <a:solidFill>
                  <a:srgbClr val="005AA9"/>
                </a:solidFill>
                <a:latin typeface="Arial" pitchFamily="34" charset="0"/>
                <a:ea typeface="+mj-ea"/>
                <a:cs typeface="Arial" pitchFamily="34" charset="0"/>
              </a:rPr>
              <a:t>ТКС </a:t>
            </a:r>
            <a:r>
              <a:rPr lang="ru-RU" sz="2000" b="1" dirty="0" smtClean="0">
                <a:solidFill>
                  <a:srgbClr val="005AA9"/>
                </a:solidFill>
                <a:latin typeface="Arial" pitchFamily="34" charset="0"/>
                <a:ea typeface="+mj-ea"/>
                <a:cs typeface="Arial" pitchFamily="34" charset="0"/>
              </a:rPr>
              <a:t>представляется по форме КНД </a:t>
            </a:r>
            <a:r>
              <a:rPr lang="ru-RU" sz="2000" b="1" dirty="0">
                <a:solidFill>
                  <a:srgbClr val="005AA9"/>
                </a:solidFill>
                <a:latin typeface="Arial" pitchFamily="34" charset="0"/>
                <a:ea typeface="+mj-ea"/>
                <a:cs typeface="Arial" pitchFamily="34" charset="0"/>
              </a:rPr>
              <a:t>1110121</a:t>
            </a:r>
          </a:p>
        </p:txBody>
      </p:sp>
    </p:spTree>
    <p:extLst>
      <p:ext uri="{BB962C8B-B14F-4D97-AF65-F5344CB8AC3E}">
        <p14:creationId xmlns:p14="http://schemas.microsoft.com/office/powerpoint/2010/main" val="2447119220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9" y="367196"/>
            <a:ext cx="7343979" cy="130443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dirty="0" smtClean="0"/>
              <a:t>Жалоба </a:t>
            </a:r>
            <a:r>
              <a:rPr lang="ru-RU" sz="2000" dirty="0"/>
              <a:t>в электронной форме </a:t>
            </a:r>
            <a:r>
              <a:rPr lang="ru-RU" sz="2000" dirty="0" smtClean="0"/>
              <a:t>представляется по </a:t>
            </a:r>
            <a:r>
              <a:rPr lang="ru-RU" sz="2000" dirty="0"/>
              <a:t>ТКС с применением усиленной квалифицированной электронной подписи через операторов электронного документооборота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01" r="36209" b="6000"/>
          <a:stretch>
            <a:fillRect/>
          </a:stretch>
        </p:blipFill>
        <p:spPr bwMode="auto">
          <a:xfrm>
            <a:off x="1331568" y="1671630"/>
            <a:ext cx="6120816" cy="3060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442516" y="4562761"/>
            <a:ext cx="3884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ru-RU" dirty="0" smtClean="0">
                <a:solidFill>
                  <a:schemeClr val="bg1"/>
                </a:solidFill>
              </a:rPr>
              <a:t>3</a:t>
            </a: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81987" y="2571750"/>
            <a:ext cx="9112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Оператор </a:t>
            </a:r>
            <a:endParaRPr lang="ru-RU" sz="1000" b="1" dirty="0"/>
          </a:p>
        </p:txBody>
      </p:sp>
    </p:spTree>
    <p:extLst>
      <p:ext uri="{BB962C8B-B14F-4D97-AF65-F5344CB8AC3E}">
        <p14:creationId xmlns:p14="http://schemas.microsoft.com/office/powerpoint/2010/main" val="2508909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1724" y="411462"/>
            <a:ext cx="3600479" cy="540072"/>
          </a:xfrm>
        </p:spPr>
        <p:txBody>
          <a:bodyPr/>
          <a:lstStyle/>
          <a:p>
            <a:r>
              <a:rPr lang="ru-RU" dirty="0" smtClean="0"/>
              <a:t>СОЗДАНИЕ ЖАЛОБЫ</a:t>
            </a:r>
            <a:endParaRPr lang="ru-RU" dirty="0"/>
          </a:p>
        </p:txBody>
      </p:sp>
      <p:pic>
        <p:nvPicPr>
          <p:cNvPr id="3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6" t="10049" r="7922" b="11484"/>
          <a:stretch>
            <a:fillRect/>
          </a:stretch>
        </p:blipFill>
        <p:spPr bwMode="auto">
          <a:xfrm>
            <a:off x="881508" y="951534"/>
            <a:ext cx="7008324" cy="386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31688" y="1041546"/>
            <a:ext cx="1890252" cy="3600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8442516" y="4552014"/>
            <a:ext cx="360048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2838">
              <a:lnSpc>
                <a:spcPts val="1877"/>
              </a:lnSpc>
              <a:defRPr/>
            </a:pPr>
            <a:r>
              <a:rPr lang="en-US" dirty="0">
                <a:solidFill>
                  <a:prstClr val="white"/>
                </a:solidFill>
              </a:rPr>
              <a:t>4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662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12" y="367196"/>
            <a:ext cx="3600480" cy="832593"/>
          </a:xfrm>
        </p:spPr>
        <p:txBody>
          <a:bodyPr/>
          <a:lstStyle/>
          <a:p>
            <a:r>
              <a:rPr lang="ru-RU" dirty="0"/>
              <a:t>СОЗДАНИЕ ЖАЛОБЫ</a:t>
            </a:r>
          </a:p>
        </p:txBody>
      </p:sp>
      <p:pic>
        <p:nvPicPr>
          <p:cNvPr id="2050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7" t="9789" r="8917" b="41798"/>
          <a:stretch>
            <a:fillRect/>
          </a:stretch>
        </p:blipFill>
        <p:spPr bwMode="auto">
          <a:xfrm>
            <a:off x="683449" y="1231942"/>
            <a:ext cx="7478622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1664" y="1491606"/>
            <a:ext cx="1980264" cy="27003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8442516" y="4550097"/>
            <a:ext cx="360048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2838">
              <a:lnSpc>
                <a:spcPts val="1877"/>
              </a:lnSpc>
              <a:defRPr/>
            </a:pPr>
            <a:r>
              <a:rPr lang="en-US" altLang="ru-RU" dirty="0">
                <a:solidFill>
                  <a:schemeClr val="bg1"/>
                </a:solidFill>
              </a:rPr>
              <a:t>5</a:t>
            </a: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1676" y="1401594"/>
            <a:ext cx="1620216" cy="900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365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1725" y="321451"/>
            <a:ext cx="3510468" cy="450060"/>
          </a:xfrm>
        </p:spPr>
        <p:txBody>
          <a:bodyPr/>
          <a:lstStyle/>
          <a:p>
            <a:r>
              <a:rPr lang="ru-RU" dirty="0" smtClean="0"/>
              <a:t>СОЗДАНИЕ ЖАЛОБЫ</a:t>
            </a:r>
            <a:endParaRPr lang="ru-RU" dirty="0"/>
          </a:p>
        </p:txBody>
      </p:sp>
      <p:pic>
        <p:nvPicPr>
          <p:cNvPr id="4098" name="Рисунок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1" b="17015"/>
          <a:stretch>
            <a:fillRect/>
          </a:stretch>
        </p:blipFill>
        <p:spPr bwMode="auto">
          <a:xfrm>
            <a:off x="791496" y="771511"/>
            <a:ext cx="7470996" cy="397857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flipH="1">
            <a:off x="8487522" y="4560409"/>
            <a:ext cx="3600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fld id="{A0F8E04D-BCB5-440A-8CDB-916D63ED22F2}" type="slidenum">
              <a:rPr lang="ru-RU" altLang="ru-RU">
                <a:solidFill>
                  <a:schemeClr val="bg1"/>
                </a:solidFill>
              </a:rPr>
              <a:pPr eaLnBrk="1" hangingPunct="1"/>
              <a:t>6</a:t>
            </a:fld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01725" y="4552014"/>
            <a:ext cx="360047" cy="900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71880" y="4552014"/>
            <a:ext cx="270036" cy="900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32048" y="4552014"/>
            <a:ext cx="360048" cy="900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4908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1556" y="411462"/>
            <a:ext cx="702093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ОБЯЗАТЕЛЬНЫЕ РЕКВИЗИТЫ: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  Наименование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вышестоящего налогового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органа;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  Сведения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 лице, чьи права нарушены;</a:t>
            </a:r>
          </a:p>
          <a:p>
            <a:pPr algn="just">
              <a:spcAft>
                <a:spcPts val="0"/>
              </a:spcAft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  Предмет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обжалования;</a:t>
            </a:r>
          </a:p>
          <a:p>
            <a:pPr algn="just">
              <a:spcAft>
                <a:spcPts val="0"/>
              </a:spcAft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Основания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по которым лицо считает, что его права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нарушены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(доводы);</a:t>
            </a:r>
          </a:p>
          <a:p>
            <a:pPr algn="just">
              <a:spcAft>
                <a:spcPts val="0"/>
              </a:spcAft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   Требования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подателя жалобы.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8442516" y="4548736"/>
            <a:ext cx="3600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fld id="{699F590C-DD7F-4D35-809B-A5A609C6FE5F}" type="slidenum">
              <a:rPr lang="ru-RU" altLang="ru-RU">
                <a:solidFill>
                  <a:schemeClr val="bg1"/>
                </a:solidFill>
              </a:rPr>
              <a:pPr eaLnBrk="1" hangingPunct="1"/>
              <a:t>7</a:t>
            </a:fld>
            <a:endParaRPr lang="ru-RU" alt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028505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1532" y="861522"/>
            <a:ext cx="7098336" cy="720096"/>
          </a:xfrm>
        </p:spPr>
        <p:txBody>
          <a:bodyPr/>
          <a:lstStyle/>
          <a:p>
            <a:r>
              <a:rPr lang="ru-RU" dirty="0"/>
              <a:t>Жалобу не примут, если: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61532" y="1491606"/>
            <a:ext cx="69309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Подана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в ту инспекцию;</a:t>
            </a:r>
          </a:p>
          <a:p>
            <a:pPr algn="just">
              <a:spcAft>
                <a:spcPts val="0"/>
              </a:spcAft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Формат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соответствует утвержденному ФНС;</a:t>
            </a:r>
          </a:p>
          <a:p>
            <a:pPr algn="just">
              <a:spcAft>
                <a:spcPts val="0"/>
              </a:spcAft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Есть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проблемы с усиленной квалифицированной электронной подписью;</a:t>
            </a:r>
          </a:p>
          <a:p>
            <a:pPr algn="just">
              <a:spcAft>
                <a:spcPts val="0"/>
              </a:spcAft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Не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приложено сообщение о представительстве (если подал представитель).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 flipH="1" flipV="1">
            <a:off x="8442516" y="4552014"/>
            <a:ext cx="3908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fld id="{9DDD1421-4280-494D-9D39-DDC011908488}" type="slidenum">
              <a:rPr lang="ru-RU" altLang="ru-RU">
                <a:solidFill>
                  <a:schemeClr val="bg1"/>
                </a:solidFill>
              </a:rPr>
              <a:pPr eaLnBrk="1" hangingPunct="1"/>
              <a:t>8</a:t>
            </a:fld>
            <a:endParaRPr lang="ru-RU" alt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234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9" y="367196"/>
            <a:ext cx="7343979" cy="666239"/>
          </a:xfrm>
        </p:spPr>
        <p:txBody>
          <a:bodyPr/>
          <a:lstStyle/>
          <a:p>
            <a:pPr algn="ctr"/>
            <a:r>
              <a:rPr lang="ru-RU" kern="1200" dirty="0"/>
              <a:t>Электронный документооборот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15889" y="2447287"/>
            <a:ext cx="2527873" cy="846386"/>
          </a:xfrm>
          <a:prstGeom prst="rect">
            <a:avLst/>
          </a:prstGeom>
          <a:solidFill>
            <a:srgbClr val="4FC6E0"/>
          </a:solidFill>
          <a:effectLst>
            <a:glow rad="4318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angle"/>
          </a:sp3d>
        </p:spPr>
        <p:txBody>
          <a:bodyPr wrap="square" rtlCol="0" anchor="ctr">
            <a:spAutoFit/>
          </a:bodyPr>
          <a:lstStyle/>
          <a:p>
            <a:pPr algn="ctr"/>
            <a:endParaRPr lang="ru-RU" sz="1200" b="1" dirty="0" smtClean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400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ЗАЯВИТЕЛЬ</a:t>
            </a:r>
          </a:p>
          <a:p>
            <a:pPr algn="ctr"/>
            <a:endParaRPr lang="ru-RU" sz="1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61059" y="2451194"/>
            <a:ext cx="2668431" cy="830997"/>
          </a:xfrm>
          <a:prstGeom prst="rect">
            <a:avLst/>
          </a:prstGeom>
          <a:solidFill>
            <a:srgbClr val="92D050"/>
          </a:solidFill>
          <a:effectLst>
            <a:glow rad="5080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НАЛОГОВЫЙ </a:t>
            </a:r>
          </a:p>
          <a:p>
            <a:pPr algn="ctr"/>
            <a:r>
              <a:rPr lang="ru-RU" sz="2400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ОРГАН</a:t>
            </a:r>
            <a:endParaRPr lang="ru-RU" sz="2400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07276" y="1626848"/>
            <a:ext cx="3166449" cy="369332"/>
          </a:xfrm>
          <a:prstGeom prst="rect">
            <a:avLst/>
          </a:prstGeom>
          <a:solidFill>
            <a:srgbClr val="4FC6E0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8415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1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ж</a:t>
            </a:r>
            <a:r>
              <a:rPr lang="ru-RU" sz="1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алоба </a:t>
            </a:r>
            <a:r>
              <a:rPr lang="ru-RU" sz="1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(</a:t>
            </a:r>
            <a:r>
              <a:rPr lang="ru-RU" sz="1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КНД 1110121</a:t>
            </a:r>
            <a:r>
              <a:rPr lang="ru-RU" sz="1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44083" y="4381813"/>
            <a:ext cx="3157842" cy="369332"/>
          </a:xfrm>
          <a:prstGeom prst="rect">
            <a:avLst/>
          </a:prstGeom>
          <a:solidFill>
            <a:srgbClr val="92D0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</a:t>
            </a:r>
            <a:r>
              <a:rPr lang="ru-RU" sz="1800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ешение </a:t>
            </a:r>
            <a:r>
              <a:rPr lang="ru-RU" sz="18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НО по </a:t>
            </a:r>
            <a:r>
              <a:rPr lang="ru-RU" sz="1800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жалобе</a:t>
            </a:r>
            <a:endParaRPr lang="ru-RU" sz="1800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59167" y="3682852"/>
            <a:ext cx="3647104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rgbClr val="92D050">
                <a:alpha val="40000"/>
              </a:srgbClr>
            </a:glow>
            <a:outerShdw blurRad="50800" dist="50800" dir="5400000" algn="ctr" rotWithShape="0">
              <a:srgbClr val="92D05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к</a:t>
            </a:r>
            <a:r>
              <a:rPr lang="ru-RU" sz="1400" dirty="0" smtClean="0"/>
              <a:t>витанция </a:t>
            </a:r>
            <a:r>
              <a:rPr lang="ru-RU" sz="1400" dirty="0"/>
              <a:t>НО о приеме жалобы или уведомление об отказе в </a:t>
            </a:r>
            <a:r>
              <a:rPr lang="ru-RU" sz="1400" dirty="0" smtClean="0"/>
              <a:t>приеме</a:t>
            </a:r>
            <a:endParaRPr lang="ru-RU" sz="1400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flipV="1">
            <a:off x="2861772" y="3376399"/>
            <a:ext cx="0" cy="275902"/>
          </a:xfrm>
          <a:prstGeom prst="straightConnector1">
            <a:avLst/>
          </a:prstGeom>
          <a:ln w="38100">
            <a:solidFill>
              <a:srgbClr val="92D05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1061532" y="1256964"/>
            <a:ext cx="0" cy="1100184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7983368" y="1263207"/>
            <a:ext cx="0" cy="1093941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prstDash val="sysDash"/>
            <a:headEnd w="lg" len="med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1061532" y="1256964"/>
            <a:ext cx="1510268" cy="0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V="1">
            <a:off x="6417351" y="1230477"/>
            <a:ext cx="1566017" cy="3288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6129591" y="3359509"/>
            <a:ext cx="0" cy="293986"/>
          </a:xfrm>
          <a:prstGeom prst="line">
            <a:avLst/>
          </a:prstGeom>
          <a:ln w="38100">
            <a:solidFill>
              <a:srgbClr val="92D05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>
            <a:off x="7955806" y="3504572"/>
            <a:ext cx="0" cy="1112342"/>
          </a:xfrm>
          <a:prstGeom prst="line">
            <a:avLst/>
          </a:prstGeom>
          <a:ln w="76200">
            <a:solidFill>
              <a:srgbClr val="92D050">
                <a:alpha val="98000"/>
              </a:srgbClr>
            </a:solidFill>
            <a:prstDash val="sysDash"/>
            <a:head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flipH="1">
            <a:off x="6129591" y="4577839"/>
            <a:ext cx="1850890" cy="0"/>
          </a:xfrm>
          <a:prstGeom prst="line">
            <a:avLst/>
          </a:prstGeom>
          <a:ln w="76200">
            <a:solidFill>
              <a:srgbClr val="92D050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 flipH="1">
            <a:off x="1117868" y="4566479"/>
            <a:ext cx="1817609" cy="0"/>
          </a:xfrm>
          <a:prstGeom prst="line">
            <a:avLst/>
          </a:prstGeom>
          <a:ln w="76200">
            <a:solidFill>
              <a:srgbClr val="92D050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 flipV="1">
            <a:off x="1117868" y="3454993"/>
            <a:ext cx="0" cy="1122847"/>
          </a:xfrm>
          <a:prstGeom prst="line">
            <a:avLst/>
          </a:prstGeom>
          <a:ln w="76200">
            <a:solidFill>
              <a:srgbClr val="92D050"/>
            </a:solidFill>
            <a:prstDash val="sys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 flipH="1" flipV="1">
            <a:off x="2942976" y="1993502"/>
            <a:ext cx="1" cy="416713"/>
          </a:xfrm>
          <a:prstGeom prst="line">
            <a:avLst/>
          </a:prstGeom>
          <a:ln w="76200">
            <a:solidFill>
              <a:srgbClr val="4FC6E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>
            <a:off x="6012192" y="2003522"/>
            <a:ext cx="0" cy="447672"/>
          </a:xfrm>
          <a:prstGeom prst="line">
            <a:avLst/>
          </a:prstGeom>
          <a:ln w="57150">
            <a:solidFill>
              <a:srgbClr val="4FC6E0"/>
            </a:solidFill>
            <a:prstDash val="solid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732234" y="1103076"/>
            <a:ext cx="3572931" cy="3077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1400" dirty="0"/>
              <a:t>к</a:t>
            </a:r>
            <a:r>
              <a:rPr lang="ru-RU" sz="1400" dirty="0" smtClean="0"/>
              <a:t>витанция о </a:t>
            </a:r>
            <a:r>
              <a:rPr lang="ru-RU" sz="1400" dirty="0"/>
              <a:t>приеме </a:t>
            </a:r>
            <a:r>
              <a:rPr lang="ru-RU" sz="1400" dirty="0" smtClean="0"/>
              <a:t>решения по жалобе</a:t>
            </a:r>
            <a:endParaRPr lang="ru-RU" sz="1400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462127" y="4566479"/>
            <a:ext cx="3730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ru-RU" dirty="0" smtClean="0">
                <a:solidFill>
                  <a:schemeClr val="bg1"/>
                </a:solidFill>
              </a:rPr>
              <a:t>9</a:t>
            </a:r>
            <a:endParaRPr lang="ru-RU" alt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51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1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2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3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4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широкий слайд_тема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14984</TotalTime>
  <Words>230</Words>
  <Application>Microsoft Office PowerPoint</Application>
  <PresentationFormat>Экран (16:9)</PresentationFormat>
  <Paragraphs>62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Calibri</vt:lpstr>
      <vt:lpstr>Times New Roman</vt:lpstr>
      <vt:lpstr>10_Present_FNS2012_A4</vt:lpstr>
      <vt:lpstr>11_Present_FNS2012_A4</vt:lpstr>
      <vt:lpstr>12_Present_FNS2012_A4</vt:lpstr>
      <vt:lpstr>13_Present_FNS2012_A4</vt:lpstr>
      <vt:lpstr>14_Present_FNS2012_A4</vt:lpstr>
      <vt:lpstr>широкий слайд_тема</vt:lpstr>
      <vt:lpstr>Презентация PowerPoint</vt:lpstr>
      <vt:lpstr>Презентация PowerPoint</vt:lpstr>
      <vt:lpstr>Жалоба в электронной форме представляется по ТКС с применением усиленной квалифицированной электронной подписи через операторов электронного документооборота</vt:lpstr>
      <vt:lpstr>СОЗДАНИЕ ЖАЛОБЫ</vt:lpstr>
      <vt:lpstr>СОЗДАНИЕ ЖАЛОБЫ</vt:lpstr>
      <vt:lpstr>СОЗДАНИЕ ЖАЛОБЫ</vt:lpstr>
      <vt:lpstr>Презентация PowerPoint</vt:lpstr>
      <vt:lpstr>Жалобу не примут, если: </vt:lpstr>
      <vt:lpstr>Электронный документооборот</vt:lpstr>
      <vt:lpstr>Презентация PowerPoint</vt:lpstr>
      <vt:lpstr>Презентация PowerPoint</vt:lpstr>
      <vt:lpstr>Презентация PowerPoint</vt:lpstr>
      <vt:lpstr>БЛАГОДАРЮ  ЗА  ВНИМАНИЕ! </vt:lpstr>
    </vt:vector>
  </TitlesOfParts>
  <Company>Kraftway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Панченко Надежда Степановна</cp:lastModifiedBy>
  <cp:revision>2407</cp:revision>
  <cp:lastPrinted>2021-03-24T12:11:15Z</cp:lastPrinted>
  <dcterms:created xsi:type="dcterms:W3CDTF">2013-03-25T05:56:00Z</dcterms:created>
  <dcterms:modified xsi:type="dcterms:W3CDTF">2021-03-24T13:24:28Z</dcterms:modified>
</cp:coreProperties>
</file>