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120" d="100"/>
          <a:sy n="120" d="100"/>
        </p:scale>
        <p:origin x="-120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3856CB-2937-444C-A425-EF646F0AE0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39389E-8E26-4F5E-B99A-DBC81608FB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8FCB007-88EC-40DF-895A-7A6F253AD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E66AB1-90B7-4882-83AD-0823B066C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D9AA88-169C-4752-B886-7B8634D3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6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3F4109-BAD2-4048-BFCE-C822801FC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92E0A6C-92A5-4928-B261-AF7763143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D1808A-E481-443E-B972-2E046446C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DEA6B1-A4F6-4CED-B5AA-967051050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CD5C94E-0563-44FC-9175-7B3E981A9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16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4DE7AA2-4433-4DB9-A059-12CBE082A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8B4DD0E-1CC1-477F-B18B-093CBD5CE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08B44F-1ACD-4353-88DE-CF54C961B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875182-F06D-4BA7-A108-29D662FEE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5EFBC4B-B02B-4015-B538-1CE141254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66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6263DD-6B5F-4771-8677-1B6C93325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CAEB78-2F4A-47F7-8219-24DE379DB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257F4B2-5E72-4812-9041-FA6661AA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2523DA8-FFCD-4471-AA21-DE07F9252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2D1327-7534-401C-9C9E-B30066545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956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304E93-420E-4A6F-BBDB-804F0709D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96A9BAB-7F9D-4A3C-B1A9-4F62B029E8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E9D6A0D-5EB4-461A-AA26-48FCC68AF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625E93-A5B5-4110-92E8-E591B9A6F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1D70C44-A78D-4ABB-8035-01DAEFEF3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0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9B0F2-65C8-4DD7-81C6-D76DEA9A5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57A2BE-5913-439E-8243-3E724585C2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6F52098-8FC8-4518-9323-7994D652B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1DC2EBE-2866-48F0-9D53-4FF56F5A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2A9FFAA-F50D-4822-8AD8-E763B7AC7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3F58A4A-F652-42F4-9D8F-0B758896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75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9BD8C9-80B9-44A9-A533-13728180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D8504C9-2B6F-48F3-937C-E2A036700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42A5A65-1FB2-43EC-A2BB-BA73C9860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F17A788-AA65-4719-BCDA-69F4476CE3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5637886-87B7-4B31-AECF-F99DFCD96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E2F482B-C9DF-4091-B3C9-DBAC09C7B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5A6DBD5-8252-4B1C-9C8C-B75DF7D6C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884BAED-44F7-48C6-AACE-17B8F84E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02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FD31A6-0FF1-4739-BA8A-C92CAEDF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AC3E83B-54F7-4F11-9728-E3184A281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8382622-10C5-4894-A7FB-A98A19EE1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B16343F-4500-4FF2-BAD0-16BB7F051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0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35AFB1E-4E44-4126-935C-B5FCE1333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34F7A8C-95A0-48DF-91CD-1DB20F46C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43BED12-CC2F-47F2-BC7C-C6598BC2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2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C99839-227D-41C0-AF5D-5058C1DC9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079980-9D74-409B-B20C-1BA453B4E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465AF89-4D2A-49BD-AC4D-E59E10ED8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8CB33E7-807B-4B5E-8C74-6A3BAFABC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06EFC2D-80CC-4A8A-8447-B4F254D4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B31487C-E696-4546-8430-9E566709C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29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3C17E-08ED-4D50-9E46-F43CAA0F5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9875324-8BF3-4CA8-8A8D-F96FDF9767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FF6B97E-21BD-4D67-A999-B05D805052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C6C29FD-1C3E-40DB-B6E8-2DA62D283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04ED6C4-C53E-48CB-927C-85A1E130F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93181E8-1225-4E5F-BD01-55A0C8C0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1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2A9808-5EC8-4EAB-9559-B52A0E247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24432A5-127F-42EE-8B08-E9871E561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736FCF-78E3-4EDF-8B16-AAFC533324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7C27-7300-41DD-ACFA-0889A19B89E5}" type="datetimeFigureOut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611544-2C72-48C2-9527-20B3B469A0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1DE712C-8906-4BF3-B7A0-FE8BEFA54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111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00F5589-7A0C-402E-8F1A-6D29987BB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185"/>
            <a:ext cx="12192000" cy="204670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876DAB9-8211-4BF0-A730-B8B942147C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09" y="2092487"/>
            <a:ext cx="4475134" cy="92105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F326F48-8155-401E-A9E3-901A7529BF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26" y="3281452"/>
            <a:ext cx="5563668" cy="252103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E4C5A19-DCD0-4726-8116-BF61A418C7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517" y="3281452"/>
            <a:ext cx="5681151" cy="266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30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950BD1C-7E36-45B2-B193-C15094206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1499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16D8CEF-BD09-45DE-B92B-3E74CBF866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39" y="2183098"/>
            <a:ext cx="4475134" cy="9210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8772C9D-3157-4405-9F1C-B1A9CFB4BD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39" y="3104155"/>
            <a:ext cx="5825933" cy="34478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3C01A97-5A8C-4472-86C1-89905DFE16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198" y="3076978"/>
            <a:ext cx="6035563" cy="347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48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2893008-A59E-435B-9F0D-8F61D08447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64" y="2273900"/>
            <a:ext cx="4475134" cy="9210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975654C-42DA-497C-AF4B-6CCFD2FA2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61" y="3429000"/>
            <a:ext cx="2146921" cy="25081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EF0039B-3F67-4A0E-8BE8-505183FCB9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320" y="3296269"/>
            <a:ext cx="4353554" cy="238340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85B1BD5-C678-4394-BD95-500A8B0D97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547" y="3296269"/>
            <a:ext cx="2825118" cy="284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0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09707D6-B35B-42BC-8FEC-647B556CF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20" y="2963600"/>
            <a:ext cx="1419225" cy="6286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C360A6B-A246-46FD-B184-84985BC26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0283" y="2711807"/>
            <a:ext cx="1487512" cy="71719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A746B98-F70E-4046-85B1-6AEF1C4EA6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31" y="2148268"/>
            <a:ext cx="4475134" cy="92105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C468823-924E-49D5-9DF5-0EB2955040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283" y="3434078"/>
            <a:ext cx="4616234" cy="317254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CDF6E2B0-2AC2-4107-B118-7DC7279484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19" y="3604055"/>
            <a:ext cx="4299174" cy="300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45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67DC807-20EF-4F6B-9C17-6568581D67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20" y="2117517"/>
            <a:ext cx="4475134" cy="9210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EC38DB0-7FA9-496E-B924-5C86E5F9E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96" y="2983396"/>
            <a:ext cx="5608806" cy="365791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8EE6959-F5F9-4E0A-A870-77A6585AE9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437" y="3082465"/>
            <a:ext cx="6035563" cy="355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082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0</Words>
  <Application>Microsoft Office PowerPoint</Application>
  <PresentationFormat>Произвольный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Журова Марина Владимировна</dc:creator>
  <cp:lastModifiedBy>Ефимова Наталия Михайловна</cp:lastModifiedBy>
  <cp:revision>18</cp:revision>
  <dcterms:created xsi:type="dcterms:W3CDTF">2024-04-02T13:06:59Z</dcterms:created>
  <dcterms:modified xsi:type="dcterms:W3CDTF">2025-07-01T11:44:45Z</dcterms:modified>
</cp:coreProperties>
</file>