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 showGuides="1">
      <p:cViewPr>
        <p:scale>
          <a:sx n="120" d="100"/>
          <a:sy n="120" d="100"/>
        </p:scale>
        <p:origin x="-12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7C27-7300-41DD-ACFA-0889A19B89E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6290" cy="181673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D18D5A0-7B40-4A58-A5E8-7F7B16F37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624" y="3245823"/>
            <a:ext cx="2543175" cy="26098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0DF4295-FE03-4C33-ABE9-68A2500258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886" y="1969719"/>
            <a:ext cx="4112657" cy="91660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ABF4C29-E40F-4C07-8FD4-C3D681CE90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7874" y="3245823"/>
            <a:ext cx="2876550" cy="24193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00B7580-0083-4326-ADB6-B53FBB9FD8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3145" y="3246291"/>
            <a:ext cx="2543175" cy="273326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B392A56-49F0-4217-B0A5-DB10B68D2D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68668" y="3245485"/>
            <a:ext cx="2810267" cy="24196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1845" cy="18161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6A4F09F-A2BA-4568-8F48-5FE1B40DF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117" y="2017427"/>
            <a:ext cx="4148337" cy="9245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2D64970-8270-400C-B362-13FDDFFF44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93" y="3356295"/>
            <a:ext cx="5478971" cy="26845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B7CB31B-7508-4739-8120-0B3EC74222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7155" y="3356295"/>
            <a:ext cx="6177676" cy="26845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1845" cy="18161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BB354B9-3DA4-4890-8E1C-C377F817E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96" y="2081038"/>
            <a:ext cx="4219686" cy="9404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EC8CA46-C142-44C6-B801-77C7B3F585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348" y="3634150"/>
            <a:ext cx="2135767" cy="27586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A2DF73D-3938-4C85-8556-4122DCF7EF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8721" y="3634150"/>
            <a:ext cx="4643684" cy="26553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03ED4CB-3AC6-455A-A3D5-FE5A729E6C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8174" y="3634150"/>
            <a:ext cx="3050974" cy="27794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4" y="2816252"/>
            <a:ext cx="1419225" cy="6286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283" y="2711807"/>
            <a:ext cx="1487512" cy="717193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62155" cy="180721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B712108-2CAD-420A-87B8-9F6CBB3B17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132" y="1987806"/>
            <a:ext cx="3717106" cy="82844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D2A21D4-A32E-452B-9FA1-F9C0DFB4A7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684" y="3389656"/>
            <a:ext cx="4801270" cy="325800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C3ECB3-934F-4E7C-AD53-4D3DE03278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0048" y="3294393"/>
            <a:ext cx="3191320" cy="33532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0735" cy="181737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78D55D3-63F9-4A77-8C2E-EAEB7F17B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98" y="2041281"/>
            <a:ext cx="4076982" cy="90865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645899A-044C-439A-8E0A-DBFAEEC255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798" y="3354278"/>
            <a:ext cx="5006497" cy="26387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D659762-EB55-4C7B-A17D-6C726E6CD6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6980" y="3268443"/>
            <a:ext cx="5880363" cy="272599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Произвольный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Журова Марина Владимировна</dc:creator>
  <cp:lastModifiedBy>Ефимова Наталия Михайловна</cp:lastModifiedBy>
  <cp:revision>24</cp:revision>
  <dcterms:created xsi:type="dcterms:W3CDTF">2024-04-02T13:06:00Z</dcterms:created>
  <dcterms:modified xsi:type="dcterms:W3CDTF">2026-04-07T13:06:32Z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15192993306E49989ED7E02E1A64E0E5_13</vt:lpwstr>
  </property>
  <property fmtid="{D5CDD505-2E9C-101B-9397-08002B2CF9AE}" pid="3" name="KSOProductBuildVer">
    <vt:lpwstr>1049-12.2.0.22549</vt:lpwstr>
  </property>
</Properties>
</file>