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02.07.2026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6290" cy="18167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1527C6A-DD04-4DB5-8210-2B1DDA7B5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53" y="2030141"/>
            <a:ext cx="4097208" cy="91184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D7951BB-189F-4E11-83FE-006A8632EE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77" y="3245485"/>
            <a:ext cx="2514951" cy="26959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ED80378-18DF-438A-8D74-8BBE3C78A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4070" y="3245484"/>
            <a:ext cx="2495898" cy="26959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801823B-7F9E-49AF-BB8B-E715B27983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9085" y="3155389"/>
            <a:ext cx="2838846" cy="281979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8C176C0-4075-485D-A75C-AA77FA390D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8334" y="3195080"/>
            <a:ext cx="3000794" cy="28197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EC9C430-BCF9-458E-A304-187EFCFE0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14" y="1990384"/>
            <a:ext cx="4311576" cy="9595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D0F2D6F-D67E-4541-B8A0-984681F5FC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14" y="3356295"/>
            <a:ext cx="5462999" cy="26845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8832471-7C3E-409D-B2D6-FFE8F9B71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3381" y="3425786"/>
            <a:ext cx="5912746" cy="26428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1845" cy="18161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08E2AFE-8E6C-48FD-9B8D-96BAC1446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44" y="2069897"/>
            <a:ext cx="4097208" cy="9118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EC953AC-5C60-4382-AD5F-BEB4308A5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223" y="3634150"/>
            <a:ext cx="2441870" cy="22975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99A1B9C-3997-40F4-9160-654784F6E6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1251" y="3634149"/>
            <a:ext cx="3917355" cy="22100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46DF04-2615-4482-B50F-7F3E543F71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2029" y="3634149"/>
            <a:ext cx="2694625" cy="23538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4" y="2816252"/>
            <a:ext cx="1419225" cy="628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62155" cy="180721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466723D-DF7C-4615-B587-8084385337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32" y="2101777"/>
            <a:ext cx="3525225" cy="7845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6F2F6D0-956B-4744-9D19-5E1C549E0C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684" y="3444391"/>
            <a:ext cx="4910787" cy="29888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07B85FD-21E3-4DDC-8240-55ED427CCD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1077" y="3444391"/>
            <a:ext cx="5026520" cy="29970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0735" cy="181737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6E77D5B-E468-49DF-86EE-126874EB7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60" y="2085800"/>
            <a:ext cx="3597015" cy="8005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C317D28-90AA-47F7-803B-5DAB480093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55" y="3268443"/>
            <a:ext cx="5181551" cy="26393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2E2636E-16CA-4E52-BE0E-FF4E136EA1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7541" y="3273771"/>
            <a:ext cx="5717248" cy="27130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26</cp:revision>
  <dcterms:created xsi:type="dcterms:W3CDTF">2024-04-02T13:06:00Z</dcterms:created>
  <dcterms:modified xsi:type="dcterms:W3CDTF">2026-07-02T09:27:45Z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15192993306E49989ED7E02E1A64E0E5_13</vt:lpwstr>
  </property>
  <property fmtid="{D5CDD505-2E9C-101B-9397-08002B2CF9AE}" pid="3" name="KSOProductBuildVer">
    <vt:lpwstr>1049-12.2.0.22549</vt:lpwstr>
  </property>
</Properties>
</file>