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08788" cy="9940925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84E5F-2658-4679-A004-BC0E848E31C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07B60-E550-4B61-9667-79FBA5C89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74" y="35695"/>
            <a:ext cx="9358347" cy="7500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2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F Din Text Comp Pro Medium" pitchFamily="2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PF Din Text Comp Pro Medium" pitchFamily="2" charset="0"/>
              </a:rPr>
            </a:br>
            <a:endParaRPr lang="ru-RU" dirty="0">
              <a:solidFill>
                <a:srgbClr val="0070C0"/>
              </a:solidFill>
              <a:latin typeface="PF Din Text Comp Pro Medium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7" y="4429133"/>
            <a:ext cx="47863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00" dirty="0">
              <a:latin typeface="PF Din Text Cond Pr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2919"/>
            <a:ext cx="8358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PF Din Text Cond Pro" pitchFamily="2" charset="0"/>
              </a:rPr>
              <a:t>НЕ ОТКЛАДЫВАЙТЕ УПЛАТУ НАЛОГА НА ПОСЛЕДНИЙ ДЕНЬ !</a:t>
            </a:r>
          </a:p>
          <a:p>
            <a:pPr algn="ctr"/>
            <a:endParaRPr lang="ru-RU" sz="3000" b="1" dirty="0" smtClean="0">
              <a:solidFill>
                <a:srgbClr val="0070C0"/>
              </a:solidFill>
              <a:latin typeface="PF Din Text Cond Pro" pitchFamily="2" charset="0"/>
            </a:endParaRPr>
          </a:p>
          <a:p>
            <a:pPr algn="ctr"/>
            <a:endParaRPr lang="ru-RU" sz="3000" b="1" dirty="0">
              <a:latin typeface="PF Din Text Cond Pr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714620"/>
            <a:ext cx="3643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177858" y="1842206"/>
            <a:ext cx="3393288" cy="207170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PF Din Text Cond Pro" pitchFamily="2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PF Din Text Cond Pro" pitchFamily="2" charset="0"/>
              </a:rPr>
              <a:t> ДЕКАБРЯ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PF Din Text Cond Pro" pitchFamily="2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PF Din Text Cond Pro" pitchFamily="2" charset="0"/>
              </a:rPr>
              <a:t>2019</a:t>
            </a:r>
            <a:r>
              <a:rPr lang="ru-RU" sz="3600" b="1" dirty="0" smtClean="0">
                <a:solidFill>
                  <a:srgbClr val="FF0000"/>
                </a:solidFill>
                <a:latin typeface="PF Din Text Cond Pro" pitchFamily="2" charset="0"/>
              </a:rPr>
              <a:t> ГОДА </a:t>
            </a:r>
            <a:endParaRPr lang="ru-RU" sz="3600" b="1" dirty="0">
              <a:solidFill>
                <a:srgbClr val="FF0000"/>
              </a:solidFill>
              <a:latin typeface="PF Din Text Cond Pr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1" y="1643050"/>
            <a:ext cx="507209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900" dirty="0" smtClean="0"/>
          </a:p>
          <a:p>
            <a:pPr algn="ctr">
              <a:buFontTx/>
              <a:buChar char="-"/>
            </a:pPr>
            <a:r>
              <a:rPr lang="ru-RU" sz="2200" dirty="0" smtClean="0">
                <a:latin typeface="PF Din Text Cond Pro Thin" pitchFamily="2" charset="0"/>
              </a:rPr>
              <a:t>СРОК </a:t>
            </a:r>
            <a:r>
              <a:rPr lang="ru-RU" sz="2200" dirty="0" smtClean="0">
                <a:latin typeface="PF Din Text Cond Pro Thin" pitchFamily="2" charset="0"/>
              </a:rPr>
              <a:t>УПЛАТЫ ФИЗИЧЕСКИМИ ЛИЦАМИ ИМУЩЕСТВЕННЫХ НАЛОГОВ И НДФЛ ПО НАЛОГОВОМУ УВЕДОМЛЕНИЮ </a:t>
            </a:r>
            <a:r>
              <a:rPr lang="ru-RU" sz="3600" dirty="0" smtClean="0">
                <a:latin typeface="PF Din Text Cond Pro Thin" pitchFamily="2" charset="0"/>
              </a:rPr>
              <a:t>2019</a:t>
            </a:r>
            <a:r>
              <a:rPr lang="ru-RU" sz="2200" dirty="0" smtClean="0">
                <a:latin typeface="PF Din Text Cond Pro Thin" pitchFamily="2" charset="0"/>
              </a:rPr>
              <a:t> ГОДА</a:t>
            </a:r>
            <a:endParaRPr lang="ru-RU" sz="2200" dirty="0">
              <a:latin typeface="PF Din Text Cond Pro Thi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3786190"/>
            <a:ext cx="4745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PF Din Text Cond Pro" pitchFamily="2" charset="0"/>
              </a:rPr>
              <a:t>          Оплатить налоги можно с помощью интернет- сервиса </a:t>
            </a:r>
            <a:r>
              <a:rPr lang="ru-RU" i="1" dirty="0" smtClean="0">
                <a:solidFill>
                  <a:srgbClr val="0070C0"/>
                </a:solidFill>
                <a:latin typeface="PF Din Text Cond Pro" pitchFamily="2" charset="0"/>
              </a:rPr>
              <a:t>«Уплата налогов, страховых взносов»</a:t>
            </a:r>
            <a:r>
              <a:rPr lang="ru-RU" i="1" dirty="0" smtClean="0">
                <a:latin typeface="PF Din Text Cond Pro" pitchFamily="2" charset="0"/>
              </a:rPr>
              <a:t> </a:t>
            </a:r>
            <a:r>
              <a:rPr lang="ru-RU" dirty="0" smtClean="0">
                <a:latin typeface="PF Din Text Cond Pro" pitchFamily="2" charset="0"/>
              </a:rPr>
              <a:t>на сайте ФНС России </a:t>
            </a:r>
            <a:r>
              <a:rPr lang="ru-RU" i="1" dirty="0" smtClean="0">
                <a:latin typeface="PF Din Text Cond Pro" pitchFamily="2" charset="0"/>
              </a:rPr>
              <a:t>,в </a:t>
            </a:r>
            <a:r>
              <a:rPr lang="ru-RU" i="1" dirty="0" smtClean="0">
                <a:solidFill>
                  <a:srgbClr val="0070C0"/>
                </a:solidFill>
                <a:latin typeface="PF Din Text Cond Pro" pitchFamily="2" charset="0"/>
              </a:rPr>
              <a:t>«Личном кабинете налогоплательщика для физических лиц»</a:t>
            </a:r>
            <a:r>
              <a:rPr lang="ru-RU" i="1" dirty="0" smtClean="0">
                <a:latin typeface="PF Din Text Cond Pro" pitchFamily="2" charset="0"/>
              </a:rPr>
              <a:t>, на </a:t>
            </a:r>
            <a:r>
              <a:rPr lang="ru-RU" i="1" dirty="0">
                <a:latin typeface="PF Din Text Cond Pro" pitchFamily="2" charset="0"/>
              </a:rPr>
              <a:t>п</a:t>
            </a:r>
            <a:r>
              <a:rPr lang="ru-RU" i="1" dirty="0" smtClean="0">
                <a:latin typeface="PF Din Text Cond Pro" pitchFamily="2" charset="0"/>
              </a:rPr>
              <a:t>ортале </a:t>
            </a:r>
            <a:r>
              <a:rPr lang="ru-RU" i="1" dirty="0" err="1" smtClean="0">
                <a:solidFill>
                  <a:srgbClr val="0070C0"/>
                </a:solidFill>
                <a:latin typeface="PF Din Text Cond Pro" pitchFamily="2" charset="0"/>
              </a:rPr>
              <a:t>Госуслуг</a:t>
            </a:r>
            <a:r>
              <a:rPr lang="ru-RU" i="1" dirty="0" smtClean="0">
                <a:solidFill>
                  <a:srgbClr val="0070C0"/>
                </a:solidFill>
                <a:latin typeface="PF Din Text Cond Pro" pitchFamily="2" charset="0"/>
              </a:rPr>
              <a:t> </a:t>
            </a:r>
            <a:r>
              <a:rPr lang="ru-RU" i="1" dirty="0" smtClean="0">
                <a:latin typeface="PF Din Text Cond Pro" pitchFamily="2" charset="0"/>
              </a:rPr>
              <a:t>. Для этого достаточно ввести реквизиты банковской карты или воспользоваться </a:t>
            </a:r>
            <a:r>
              <a:rPr lang="ru-RU" i="1" dirty="0" err="1" smtClean="0">
                <a:latin typeface="PF Din Text Cond Pro" pitchFamily="2" charset="0"/>
              </a:rPr>
              <a:t>онлайн-сервисом</a:t>
            </a:r>
            <a:r>
              <a:rPr lang="ru-RU" i="1" dirty="0" smtClean="0">
                <a:latin typeface="PF Din Text Cond Pro" pitchFamily="2" charset="0"/>
              </a:rPr>
              <a:t> одного из банков-партнёров ФНС России. Оплатить налоги также можно в банке, в кассах местных администраций , в МФЦ или на почте. </a:t>
            </a:r>
            <a:endParaRPr lang="ru-RU" i="1" dirty="0">
              <a:latin typeface="PF Din Text Cond Pro" pitchFamily="2" charset="0"/>
            </a:endParaRPr>
          </a:p>
        </p:txBody>
      </p:sp>
      <p:pic>
        <p:nvPicPr>
          <p:cNvPr id="16" name="Рисунок 15" descr="Не заплатил налоги вовремя сделай это прямо сейча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30124"/>
            <a:ext cx="3643337" cy="28278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93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PF Din Text Comp Pro Medium</vt:lpstr>
      <vt:lpstr>PF Din Text Cond Pro</vt:lpstr>
      <vt:lpstr>PF Din Text Cond Pro Thin</vt:lpstr>
      <vt:lpstr>Тема Office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Представьте налоговую декларацию о доходах за 2018 год</dc:title>
  <dc:creator>3461-00-816</dc:creator>
  <cp:lastModifiedBy>Журавлева Юлия Юрьевна</cp:lastModifiedBy>
  <cp:revision>73</cp:revision>
  <cp:lastPrinted>2019-09-25T07:03:21Z</cp:lastPrinted>
  <dcterms:created xsi:type="dcterms:W3CDTF">2019-03-15T06:31:05Z</dcterms:created>
  <dcterms:modified xsi:type="dcterms:W3CDTF">2019-09-26T11:14:25Z</dcterms:modified>
</cp:coreProperties>
</file>