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61" r:id="rId2"/>
  </p:sldMasterIdLst>
  <p:notesMasterIdLst>
    <p:notesMasterId r:id="rId29"/>
  </p:notesMasterIdLst>
  <p:handoutMasterIdLst>
    <p:handoutMasterId r:id="rId30"/>
  </p:handoutMasterIdLst>
  <p:sldIdLst>
    <p:sldId id="256" r:id="rId3"/>
    <p:sldId id="292" r:id="rId4"/>
    <p:sldId id="376" r:id="rId5"/>
    <p:sldId id="373" r:id="rId6"/>
    <p:sldId id="375" r:id="rId7"/>
    <p:sldId id="391" r:id="rId8"/>
    <p:sldId id="392" r:id="rId9"/>
    <p:sldId id="393" r:id="rId10"/>
    <p:sldId id="394" r:id="rId11"/>
    <p:sldId id="374" r:id="rId12"/>
    <p:sldId id="378" r:id="rId13"/>
    <p:sldId id="397" r:id="rId14"/>
    <p:sldId id="396" r:id="rId15"/>
    <p:sldId id="385" r:id="rId16"/>
    <p:sldId id="386" r:id="rId17"/>
    <p:sldId id="387" r:id="rId18"/>
    <p:sldId id="388" r:id="rId19"/>
    <p:sldId id="379" r:id="rId20"/>
    <p:sldId id="400" r:id="rId21"/>
    <p:sldId id="360" r:id="rId22"/>
    <p:sldId id="362" r:id="rId23"/>
    <p:sldId id="363" r:id="rId24"/>
    <p:sldId id="399" r:id="rId25"/>
    <p:sldId id="364" r:id="rId26"/>
    <p:sldId id="401" r:id="rId27"/>
    <p:sldId id="398" r:id="rId28"/>
  </p:sldIdLst>
  <p:sldSz cx="9144000" cy="5143500" type="screen16x9"/>
  <p:notesSz cx="6797675" cy="9926638"/>
  <p:defaultTextStyle>
    <a:defPPr>
      <a:defRPr lang="ru-RU"/>
    </a:defPPr>
    <a:lvl1pPr marL="0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DACB8E-0EFA-434C-813B-6B091947BD80}">
          <p14:sldIdLst>
            <p14:sldId id="256"/>
            <p14:sldId id="292"/>
            <p14:sldId id="376"/>
            <p14:sldId id="373"/>
            <p14:sldId id="375"/>
            <p14:sldId id="391"/>
            <p14:sldId id="392"/>
            <p14:sldId id="393"/>
            <p14:sldId id="394"/>
            <p14:sldId id="374"/>
            <p14:sldId id="378"/>
            <p14:sldId id="397"/>
            <p14:sldId id="396"/>
            <p14:sldId id="385"/>
            <p14:sldId id="386"/>
            <p14:sldId id="387"/>
            <p14:sldId id="388"/>
            <p14:sldId id="379"/>
          </p14:sldIdLst>
        </p14:section>
        <p14:section name="Раздел без заголовка" id="{1141221D-38A2-458B-AE2F-AEBEF83D826C}">
          <p14:sldIdLst>
            <p14:sldId id="400"/>
            <p14:sldId id="360"/>
            <p14:sldId id="362"/>
            <p14:sldId id="363"/>
            <p14:sldId id="399"/>
            <p14:sldId id="364"/>
            <p14:sldId id="401"/>
            <p14:sldId id="39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81" userDrawn="1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1484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91">
          <p15:clr>
            <a:srgbClr val="A4A3A4"/>
          </p15:clr>
        </p15:guide>
        <p15:guide id="2" pos="2105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8FB"/>
    <a:srgbClr val="3276C8"/>
    <a:srgbClr val="A671B7"/>
    <a:srgbClr val="8E51A1"/>
    <a:srgbClr val="F57B17"/>
    <a:srgbClr val="799FCD"/>
    <a:srgbClr val="9780B2"/>
    <a:srgbClr val="9CC45C"/>
    <a:srgbClr val="6E558D"/>
    <a:srgbClr val="3E7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95188" autoAdjust="0"/>
  </p:normalViewPr>
  <p:slideViewPr>
    <p:cSldViewPr showGuides="1">
      <p:cViewPr>
        <p:scale>
          <a:sx n="100" d="100"/>
          <a:sy n="100" d="100"/>
        </p:scale>
        <p:origin x="-978" y="-282"/>
      </p:cViewPr>
      <p:guideLst>
        <p:guide orient="horz" pos="1620"/>
        <p:guide orient="horz" pos="2981"/>
        <p:guide orient="horz" pos="352"/>
        <p:guide orient="horz" pos="1484"/>
        <p:guide pos="2880"/>
        <p:guide pos="385"/>
        <p:guide pos="1565"/>
        <p:guide pos="5193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-2376" y="-360"/>
      </p:cViewPr>
      <p:guideLst>
        <p:guide orient="horz" pos="3091"/>
        <p:guide orient="horz" pos="3127"/>
        <p:guide pos="210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40F934-63AB-4483-AB63-836D0A701627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6602B276-7C03-4892-88AF-F9250F7A5960}">
      <dgm:prSet phldrT="[Текст]" custT="1"/>
      <dgm:spPr/>
      <dgm:t>
        <a:bodyPr/>
        <a:lstStyle/>
        <a:p>
          <a:r>
            <a:rPr lang="ru-RU" sz="1600" dirty="0" smtClean="0"/>
            <a:t>РЕГИСТРАЦИЯ И УЧЕТ СУБЪЕКТОВ ПРЕДПРИНИМАТЕЛЬСТВАИ ГРАЖДАН</a:t>
          </a:r>
          <a:endParaRPr lang="ru-RU" sz="1600" dirty="0"/>
        </a:p>
      </dgm:t>
    </dgm:pt>
    <dgm:pt modelId="{10AA221A-F01B-4905-B344-3ADC161B9064}" type="parTrans" cxnId="{2E9F8E43-9421-4DA8-B27B-49B5D0744524}">
      <dgm:prSet/>
      <dgm:spPr/>
      <dgm:t>
        <a:bodyPr/>
        <a:lstStyle/>
        <a:p>
          <a:endParaRPr lang="ru-RU"/>
        </a:p>
      </dgm:t>
    </dgm:pt>
    <dgm:pt modelId="{4977FD25-295E-4DAC-956E-DA22D508EB87}" type="sibTrans" cxnId="{2E9F8E43-9421-4DA8-B27B-49B5D0744524}">
      <dgm:prSet/>
      <dgm:spPr/>
      <dgm:t>
        <a:bodyPr/>
        <a:lstStyle/>
        <a:p>
          <a:endParaRPr lang="ru-RU"/>
        </a:p>
      </dgm:t>
    </dgm:pt>
    <dgm:pt modelId="{ACDE8549-3D72-4C11-BF45-8D041E67C3A2}">
      <dgm:prSet phldrT="[Текст]" custT="1"/>
      <dgm:spPr/>
      <dgm:t>
        <a:bodyPr/>
        <a:lstStyle/>
        <a:p>
          <a:r>
            <a:rPr lang="ru-RU" sz="1600" dirty="0" smtClean="0"/>
            <a:t>АДМИНИСТИРОВАНИЕ НАЛОГОВ, ПЛАТЕЖЕЙ, СБОРОВ</a:t>
          </a:r>
          <a:endParaRPr lang="ru-RU" sz="1600" dirty="0"/>
        </a:p>
      </dgm:t>
    </dgm:pt>
    <dgm:pt modelId="{868ACAE4-C089-4A1B-BBD0-78548078939C}" type="parTrans" cxnId="{A3B12427-1CC6-48AE-94E3-F725D7DD22E2}">
      <dgm:prSet/>
      <dgm:spPr/>
      <dgm:t>
        <a:bodyPr/>
        <a:lstStyle/>
        <a:p>
          <a:endParaRPr lang="ru-RU"/>
        </a:p>
      </dgm:t>
    </dgm:pt>
    <dgm:pt modelId="{5594CF99-7C7A-45C3-B020-A2425F6600E4}" type="sibTrans" cxnId="{A3B12427-1CC6-48AE-94E3-F725D7DD22E2}">
      <dgm:prSet/>
      <dgm:spPr/>
      <dgm:t>
        <a:bodyPr/>
        <a:lstStyle/>
        <a:p>
          <a:endParaRPr lang="ru-RU"/>
        </a:p>
      </dgm:t>
    </dgm:pt>
    <dgm:pt modelId="{315067F2-4D08-4796-B981-384C2D7627F1}">
      <dgm:prSet phldrT="[Текст]" custT="1"/>
      <dgm:spPr/>
      <dgm:t>
        <a:bodyPr/>
        <a:lstStyle/>
        <a:p>
          <a:r>
            <a:rPr lang="ru-RU" sz="1600" dirty="0" smtClean="0"/>
            <a:t>ОПЕРАТОР </a:t>
          </a:r>
          <a:r>
            <a:rPr lang="ru-RU" sz="1600" dirty="0" smtClean="0"/>
            <a:t>ИНФОРМАЦИОННОЙ СИСТЕМЫ </a:t>
          </a:r>
          <a:r>
            <a:rPr lang="ru-RU" sz="1600" dirty="0" smtClean="0"/>
            <a:t>ОРГАНОВ ЗАГС</a:t>
          </a:r>
          <a:endParaRPr lang="ru-RU" sz="1600" dirty="0"/>
        </a:p>
      </dgm:t>
    </dgm:pt>
    <dgm:pt modelId="{E8324884-69D4-4AC4-989A-513AEBF7F156}" type="parTrans" cxnId="{A34DD407-ABF6-4F12-B8C5-7E5070D0FB07}">
      <dgm:prSet/>
      <dgm:spPr/>
      <dgm:t>
        <a:bodyPr/>
        <a:lstStyle/>
        <a:p>
          <a:endParaRPr lang="ru-RU"/>
        </a:p>
      </dgm:t>
    </dgm:pt>
    <dgm:pt modelId="{83EB73C8-7A60-4964-A01A-E56F2D9B3A4B}" type="sibTrans" cxnId="{A34DD407-ABF6-4F12-B8C5-7E5070D0FB07}">
      <dgm:prSet/>
      <dgm:spPr/>
      <dgm:t>
        <a:bodyPr/>
        <a:lstStyle/>
        <a:p>
          <a:endParaRPr lang="ru-RU"/>
        </a:p>
      </dgm:t>
    </dgm:pt>
    <dgm:pt modelId="{7E0C5E58-04E2-4678-8FFC-137464434866}" type="pres">
      <dgm:prSet presAssocID="{BB40F934-63AB-4483-AB63-836D0A701627}" presName="Name0" presStyleCnt="0">
        <dgm:presLayoutVars>
          <dgm:dir/>
          <dgm:resizeHandles val="exact"/>
        </dgm:presLayoutVars>
      </dgm:prSet>
      <dgm:spPr/>
    </dgm:pt>
    <dgm:pt modelId="{C74736E9-1EEE-4923-A17D-7D2F186FE814}" type="pres">
      <dgm:prSet presAssocID="{BB40F934-63AB-4483-AB63-836D0A701627}" presName="fgShape" presStyleLbl="fgShp" presStyleIdx="0" presStyleCnt="1"/>
      <dgm:spPr/>
    </dgm:pt>
    <dgm:pt modelId="{A4378CD3-B917-4AA9-8FDB-9717C2751B74}" type="pres">
      <dgm:prSet presAssocID="{BB40F934-63AB-4483-AB63-836D0A701627}" presName="linComp" presStyleCnt="0"/>
      <dgm:spPr/>
    </dgm:pt>
    <dgm:pt modelId="{1BD8A31E-9058-46BE-8FB5-3873A58BAF57}" type="pres">
      <dgm:prSet presAssocID="{6602B276-7C03-4892-88AF-F9250F7A5960}" presName="compNode" presStyleCnt="0"/>
      <dgm:spPr/>
    </dgm:pt>
    <dgm:pt modelId="{5931A28B-1251-4A3B-923E-019958838059}" type="pres">
      <dgm:prSet presAssocID="{6602B276-7C03-4892-88AF-F9250F7A5960}" presName="bkgdShape" presStyleLbl="node1" presStyleIdx="0" presStyleCnt="3"/>
      <dgm:spPr/>
      <dgm:t>
        <a:bodyPr/>
        <a:lstStyle/>
        <a:p>
          <a:endParaRPr lang="ru-RU"/>
        </a:p>
      </dgm:t>
    </dgm:pt>
    <dgm:pt modelId="{3E0EAA1A-6FFE-46E1-B125-62AA7F562C80}" type="pres">
      <dgm:prSet presAssocID="{6602B276-7C03-4892-88AF-F9250F7A5960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C98D6-0A38-46C1-8483-EC9F788E3070}" type="pres">
      <dgm:prSet presAssocID="{6602B276-7C03-4892-88AF-F9250F7A5960}" presName="invisiNode" presStyleLbl="node1" presStyleIdx="0" presStyleCnt="3"/>
      <dgm:spPr/>
    </dgm:pt>
    <dgm:pt modelId="{D113B34B-0927-48E0-BDC5-00381BA830D7}" type="pres">
      <dgm:prSet presAssocID="{6602B276-7C03-4892-88AF-F9250F7A5960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0D284022-7B89-421B-BE79-3BEA02D4F126}" type="pres">
      <dgm:prSet presAssocID="{4977FD25-295E-4DAC-956E-DA22D508EB8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8774F8-7956-4234-A3B7-6A9C8A1E0095}" type="pres">
      <dgm:prSet presAssocID="{ACDE8549-3D72-4C11-BF45-8D041E67C3A2}" presName="compNode" presStyleCnt="0"/>
      <dgm:spPr/>
    </dgm:pt>
    <dgm:pt modelId="{EA71F962-3C57-469B-BE83-703812396C80}" type="pres">
      <dgm:prSet presAssocID="{ACDE8549-3D72-4C11-BF45-8D041E67C3A2}" presName="bkgdShape" presStyleLbl="node1" presStyleIdx="1" presStyleCnt="3"/>
      <dgm:spPr/>
      <dgm:t>
        <a:bodyPr/>
        <a:lstStyle/>
        <a:p>
          <a:endParaRPr lang="ru-RU"/>
        </a:p>
      </dgm:t>
    </dgm:pt>
    <dgm:pt modelId="{2A01C2B3-B8DF-4FE2-8CE8-583754940564}" type="pres">
      <dgm:prSet presAssocID="{ACDE8549-3D72-4C11-BF45-8D041E67C3A2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CD820-A4CC-46EF-B3FB-5AC7C4CE7F4D}" type="pres">
      <dgm:prSet presAssocID="{ACDE8549-3D72-4C11-BF45-8D041E67C3A2}" presName="invisiNode" presStyleLbl="node1" presStyleIdx="1" presStyleCnt="3"/>
      <dgm:spPr/>
    </dgm:pt>
    <dgm:pt modelId="{99010045-A775-4061-BDAC-A515EEBA8F4D}" type="pres">
      <dgm:prSet presAssocID="{ACDE8549-3D72-4C11-BF45-8D041E67C3A2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67FEFF9B-65EB-450D-BBD0-EB631D550E07}" type="pres">
      <dgm:prSet presAssocID="{5594CF99-7C7A-45C3-B020-A2425F6600E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18F5106-C048-45E4-975B-05435D6128EC}" type="pres">
      <dgm:prSet presAssocID="{315067F2-4D08-4796-B981-384C2D7627F1}" presName="compNode" presStyleCnt="0"/>
      <dgm:spPr/>
    </dgm:pt>
    <dgm:pt modelId="{00545380-0DDC-44A8-B25C-0FEAF65D501E}" type="pres">
      <dgm:prSet presAssocID="{315067F2-4D08-4796-B981-384C2D7627F1}" presName="bkgdShape" presStyleLbl="node1" presStyleIdx="2" presStyleCnt="3"/>
      <dgm:spPr/>
      <dgm:t>
        <a:bodyPr/>
        <a:lstStyle/>
        <a:p>
          <a:endParaRPr lang="ru-RU"/>
        </a:p>
      </dgm:t>
    </dgm:pt>
    <dgm:pt modelId="{7B7FD28D-F01B-480C-BE09-41607EA80AA5}" type="pres">
      <dgm:prSet presAssocID="{315067F2-4D08-4796-B981-384C2D7627F1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3852D-EA5C-48FC-B10B-17FA91FE848C}" type="pres">
      <dgm:prSet presAssocID="{315067F2-4D08-4796-B981-384C2D7627F1}" presName="invisiNode" presStyleLbl="node1" presStyleIdx="2" presStyleCnt="3"/>
      <dgm:spPr/>
    </dgm:pt>
    <dgm:pt modelId="{0950BB96-2391-4C6B-BCAF-8BE148A110FA}" type="pres">
      <dgm:prSet presAssocID="{315067F2-4D08-4796-B981-384C2D7627F1}" presName="imagNod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7CC3236F-A0D7-4A00-BA71-D27D54D003A4}" type="presOf" srcId="{5594CF99-7C7A-45C3-B020-A2425F6600E4}" destId="{67FEFF9B-65EB-450D-BBD0-EB631D550E07}" srcOrd="0" destOrd="0" presId="urn:microsoft.com/office/officeart/2005/8/layout/hList7"/>
    <dgm:cxn modelId="{77E2E6A5-E542-4F29-BD78-95A7A93E8E75}" type="presOf" srcId="{BB40F934-63AB-4483-AB63-836D0A701627}" destId="{7E0C5E58-04E2-4678-8FFC-137464434866}" srcOrd="0" destOrd="0" presId="urn:microsoft.com/office/officeart/2005/8/layout/hList7"/>
    <dgm:cxn modelId="{FD0DB18A-C163-471B-BC8B-229F74153B6C}" type="presOf" srcId="{315067F2-4D08-4796-B981-384C2D7627F1}" destId="{7B7FD28D-F01B-480C-BE09-41607EA80AA5}" srcOrd="1" destOrd="0" presId="urn:microsoft.com/office/officeart/2005/8/layout/hList7"/>
    <dgm:cxn modelId="{A34DD407-ABF6-4F12-B8C5-7E5070D0FB07}" srcId="{BB40F934-63AB-4483-AB63-836D0A701627}" destId="{315067F2-4D08-4796-B981-384C2D7627F1}" srcOrd="2" destOrd="0" parTransId="{E8324884-69D4-4AC4-989A-513AEBF7F156}" sibTransId="{83EB73C8-7A60-4964-A01A-E56F2D9B3A4B}"/>
    <dgm:cxn modelId="{FB4F4A28-D32F-4FEE-9882-18745725A4EB}" type="presOf" srcId="{6602B276-7C03-4892-88AF-F9250F7A5960}" destId="{3E0EAA1A-6FFE-46E1-B125-62AA7F562C80}" srcOrd="1" destOrd="0" presId="urn:microsoft.com/office/officeart/2005/8/layout/hList7"/>
    <dgm:cxn modelId="{2E9F8E43-9421-4DA8-B27B-49B5D0744524}" srcId="{BB40F934-63AB-4483-AB63-836D0A701627}" destId="{6602B276-7C03-4892-88AF-F9250F7A5960}" srcOrd="0" destOrd="0" parTransId="{10AA221A-F01B-4905-B344-3ADC161B9064}" sibTransId="{4977FD25-295E-4DAC-956E-DA22D508EB87}"/>
    <dgm:cxn modelId="{A3B12427-1CC6-48AE-94E3-F725D7DD22E2}" srcId="{BB40F934-63AB-4483-AB63-836D0A701627}" destId="{ACDE8549-3D72-4C11-BF45-8D041E67C3A2}" srcOrd="1" destOrd="0" parTransId="{868ACAE4-C089-4A1B-BBD0-78548078939C}" sibTransId="{5594CF99-7C7A-45C3-B020-A2425F6600E4}"/>
    <dgm:cxn modelId="{574BF04C-006B-4225-BB9B-D085273846D0}" type="presOf" srcId="{ACDE8549-3D72-4C11-BF45-8D041E67C3A2}" destId="{EA71F962-3C57-469B-BE83-703812396C80}" srcOrd="0" destOrd="0" presId="urn:microsoft.com/office/officeart/2005/8/layout/hList7"/>
    <dgm:cxn modelId="{0119408E-A09B-439A-B9A6-6075D43A73F1}" type="presOf" srcId="{6602B276-7C03-4892-88AF-F9250F7A5960}" destId="{5931A28B-1251-4A3B-923E-019958838059}" srcOrd="0" destOrd="0" presId="urn:microsoft.com/office/officeart/2005/8/layout/hList7"/>
    <dgm:cxn modelId="{4AC19799-54D2-489D-9DD5-FDABEFD1A2A5}" type="presOf" srcId="{315067F2-4D08-4796-B981-384C2D7627F1}" destId="{00545380-0DDC-44A8-B25C-0FEAF65D501E}" srcOrd="0" destOrd="0" presId="urn:microsoft.com/office/officeart/2005/8/layout/hList7"/>
    <dgm:cxn modelId="{73F03E20-DFA0-46AD-A743-745D00C84044}" type="presOf" srcId="{ACDE8549-3D72-4C11-BF45-8D041E67C3A2}" destId="{2A01C2B3-B8DF-4FE2-8CE8-583754940564}" srcOrd="1" destOrd="0" presId="urn:microsoft.com/office/officeart/2005/8/layout/hList7"/>
    <dgm:cxn modelId="{C2233C13-59E5-4627-9E70-ED7537B40F2A}" type="presOf" srcId="{4977FD25-295E-4DAC-956E-DA22D508EB87}" destId="{0D284022-7B89-421B-BE79-3BEA02D4F126}" srcOrd="0" destOrd="0" presId="urn:microsoft.com/office/officeart/2005/8/layout/hList7"/>
    <dgm:cxn modelId="{8D6B1F18-4A1E-4FA1-8B62-EED8AC41A18E}" type="presParOf" srcId="{7E0C5E58-04E2-4678-8FFC-137464434866}" destId="{C74736E9-1EEE-4923-A17D-7D2F186FE814}" srcOrd="0" destOrd="0" presId="urn:microsoft.com/office/officeart/2005/8/layout/hList7"/>
    <dgm:cxn modelId="{9B4CD903-3421-4261-BDAF-5A57262FCB34}" type="presParOf" srcId="{7E0C5E58-04E2-4678-8FFC-137464434866}" destId="{A4378CD3-B917-4AA9-8FDB-9717C2751B74}" srcOrd="1" destOrd="0" presId="urn:microsoft.com/office/officeart/2005/8/layout/hList7"/>
    <dgm:cxn modelId="{065DA4A7-BF8B-47A4-8D29-73438AAC2ABF}" type="presParOf" srcId="{A4378CD3-B917-4AA9-8FDB-9717C2751B74}" destId="{1BD8A31E-9058-46BE-8FB5-3873A58BAF57}" srcOrd="0" destOrd="0" presId="urn:microsoft.com/office/officeart/2005/8/layout/hList7"/>
    <dgm:cxn modelId="{53725974-41E1-4CAE-B138-A140BA74C5CD}" type="presParOf" srcId="{1BD8A31E-9058-46BE-8FB5-3873A58BAF57}" destId="{5931A28B-1251-4A3B-923E-019958838059}" srcOrd="0" destOrd="0" presId="urn:microsoft.com/office/officeart/2005/8/layout/hList7"/>
    <dgm:cxn modelId="{57D2EB69-D85C-4CF9-B973-5852B01D36C4}" type="presParOf" srcId="{1BD8A31E-9058-46BE-8FB5-3873A58BAF57}" destId="{3E0EAA1A-6FFE-46E1-B125-62AA7F562C80}" srcOrd="1" destOrd="0" presId="urn:microsoft.com/office/officeart/2005/8/layout/hList7"/>
    <dgm:cxn modelId="{AE038F37-0733-431A-AD5E-41DBFDB1851B}" type="presParOf" srcId="{1BD8A31E-9058-46BE-8FB5-3873A58BAF57}" destId="{7DDC98D6-0A38-46C1-8483-EC9F788E3070}" srcOrd="2" destOrd="0" presId="urn:microsoft.com/office/officeart/2005/8/layout/hList7"/>
    <dgm:cxn modelId="{5A84165C-2456-4E7C-A086-27ED8868BD95}" type="presParOf" srcId="{1BD8A31E-9058-46BE-8FB5-3873A58BAF57}" destId="{D113B34B-0927-48E0-BDC5-00381BA830D7}" srcOrd="3" destOrd="0" presId="urn:microsoft.com/office/officeart/2005/8/layout/hList7"/>
    <dgm:cxn modelId="{6AC771C8-5F0E-44F7-9C83-F6EAD04FAED8}" type="presParOf" srcId="{A4378CD3-B917-4AA9-8FDB-9717C2751B74}" destId="{0D284022-7B89-421B-BE79-3BEA02D4F126}" srcOrd="1" destOrd="0" presId="urn:microsoft.com/office/officeart/2005/8/layout/hList7"/>
    <dgm:cxn modelId="{FAF428DC-482C-45F5-806E-9CD5AE214CC1}" type="presParOf" srcId="{A4378CD3-B917-4AA9-8FDB-9717C2751B74}" destId="{7C8774F8-7956-4234-A3B7-6A9C8A1E0095}" srcOrd="2" destOrd="0" presId="urn:microsoft.com/office/officeart/2005/8/layout/hList7"/>
    <dgm:cxn modelId="{99C56C9A-44B5-4A24-AE8E-4B00A986180F}" type="presParOf" srcId="{7C8774F8-7956-4234-A3B7-6A9C8A1E0095}" destId="{EA71F962-3C57-469B-BE83-703812396C80}" srcOrd="0" destOrd="0" presId="urn:microsoft.com/office/officeart/2005/8/layout/hList7"/>
    <dgm:cxn modelId="{9A2E799D-EC58-436E-8359-950FA7B48580}" type="presParOf" srcId="{7C8774F8-7956-4234-A3B7-6A9C8A1E0095}" destId="{2A01C2B3-B8DF-4FE2-8CE8-583754940564}" srcOrd="1" destOrd="0" presId="urn:microsoft.com/office/officeart/2005/8/layout/hList7"/>
    <dgm:cxn modelId="{1DBA09D3-836A-4D15-B485-718CF8B2FDC7}" type="presParOf" srcId="{7C8774F8-7956-4234-A3B7-6A9C8A1E0095}" destId="{C61CD820-A4CC-46EF-B3FB-5AC7C4CE7F4D}" srcOrd="2" destOrd="0" presId="urn:microsoft.com/office/officeart/2005/8/layout/hList7"/>
    <dgm:cxn modelId="{FAECB95F-E8AE-4616-8C4E-575DE921AD5D}" type="presParOf" srcId="{7C8774F8-7956-4234-A3B7-6A9C8A1E0095}" destId="{99010045-A775-4061-BDAC-A515EEBA8F4D}" srcOrd="3" destOrd="0" presId="urn:microsoft.com/office/officeart/2005/8/layout/hList7"/>
    <dgm:cxn modelId="{22F56A22-9287-4EE2-9024-9B0D8AA82178}" type="presParOf" srcId="{A4378CD3-B917-4AA9-8FDB-9717C2751B74}" destId="{67FEFF9B-65EB-450D-BBD0-EB631D550E07}" srcOrd="3" destOrd="0" presId="urn:microsoft.com/office/officeart/2005/8/layout/hList7"/>
    <dgm:cxn modelId="{BF8F9966-97A6-47E8-B289-995E2AB9DF6E}" type="presParOf" srcId="{A4378CD3-B917-4AA9-8FDB-9717C2751B74}" destId="{318F5106-C048-45E4-975B-05435D6128EC}" srcOrd="4" destOrd="0" presId="urn:microsoft.com/office/officeart/2005/8/layout/hList7"/>
    <dgm:cxn modelId="{B4E0CF01-A2A7-42B4-BA0E-316BDCD6813C}" type="presParOf" srcId="{318F5106-C048-45E4-975B-05435D6128EC}" destId="{00545380-0DDC-44A8-B25C-0FEAF65D501E}" srcOrd="0" destOrd="0" presId="urn:microsoft.com/office/officeart/2005/8/layout/hList7"/>
    <dgm:cxn modelId="{8D7CE313-0495-41DC-BD51-81F40B5CA8DC}" type="presParOf" srcId="{318F5106-C048-45E4-975B-05435D6128EC}" destId="{7B7FD28D-F01B-480C-BE09-41607EA80AA5}" srcOrd="1" destOrd="0" presId="urn:microsoft.com/office/officeart/2005/8/layout/hList7"/>
    <dgm:cxn modelId="{48B3BA01-4368-45B7-BDD6-67F2F039AB71}" type="presParOf" srcId="{318F5106-C048-45E4-975B-05435D6128EC}" destId="{9C53852D-EA5C-48FC-B10B-17FA91FE848C}" srcOrd="2" destOrd="0" presId="urn:microsoft.com/office/officeart/2005/8/layout/hList7"/>
    <dgm:cxn modelId="{F353E5F0-14B4-47BA-84F8-89F9D9C56020}" type="presParOf" srcId="{318F5106-C048-45E4-975B-05435D6128EC}" destId="{0950BB96-2391-4C6B-BCAF-8BE148A110F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0AF569-331B-4227-A61E-E4788F4F703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952BB7-D6E7-4E41-ACE0-2CEEE7482545}">
      <dgm:prSet phldrT="[Текст]"/>
      <dgm:spPr/>
      <dgm:t>
        <a:bodyPr/>
        <a:lstStyle/>
        <a:p>
          <a:r>
            <a:rPr lang="ru-RU" dirty="0" smtClean="0"/>
            <a:t>Ведется с 1 июля 2002 года</a:t>
          </a:r>
          <a:endParaRPr lang="ru-RU" dirty="0"/>
        </a:p>
      </dgm:t>
    </dgm:pt>
    <dgm:pt modelId="{4AA2EE3E-45B7-40FA-BAB6-7FFA1F54C30D}" type="parTrans" cxnId="{08672642-ECE8-4083-9516-0243895D82E4}">
      <dgm:prSet/>
      <dgm:spPr/>
      <dgm:t>
        <a:bodyPr/>
        <a:lstStyle/>
        <a:p>
          <a:endParaRPr lang="ru-RU"/>
        </a:p>
      </dgm:t>
    </dgm:pt>
    <dgm:pt modelId="{2186E14E-7488-4226-96A3-91ADEBA3A6B4}" type="sibTrans" cxnId="{08672642-ECE8-4083-9516-0243895D82E4}">
      <dgm:prSet/>
      <dgm:spPr/>
      <dgm:t>
        <a:bodyPr/>
        <a:lstStyle/>
        <a:p>
          <a:endParaRPr lang="ru-RU"/>
        </a:p>
      </dgm:t>
    </dgm:pt>
    <dgm:pt modelId="{3687C527-E864-432D-889C-9C92C5210289}">
      <dgm:prSet phldrT="[Текст]"/>
      <dgm:spPr/>
      <dgm:t>
        <a:bodyPr/>
        <a:lstStyle/>
        <a:p>
          <a:r>
            <a:rPr lang="ru-RU" dirty="0" smtClean="0"/>
            <a:t>Содержит сведения в отношении всех юридических лиц, в том числе ликвидированных, имевших по состоянию на 01.07.2002 статус «ДЕЙСТВУЮЩЕЕ»</a:t>
          </a:r>
          <a:endParaRPr lang="ru-RU" dirty="0"/>
        </a:p>
      </dgm:t>
    </dgm:pt>
    <dgm:pt modelId="{640C0CD3-275E-40F4-AB22-BD4E1C28A3BD}" type="parTrans" cxnId="{1411E0E9-1A76-43E3-84AD-CBCEE8DF8454}">
      <dgm:prSet/>
      <dgm:spPr/>
      <dgm:t>
        <a:bodyPr/>
        <a:lstStyle/>
        <a:p>
          <a:endParaRPr lang="ru-RU"/>
        </a:p>
      </dgm:t>
    </dgm:pt>
    <dgm:pt modelId="{44B7ED55-731B-44F9-83CB-A04003469678}" type="sibTrans" cxnId="{1411E0E9-1A76-43E3-84AD-CBCEE8DF8454}">
      <dgm:prSet/>
      <dgm:spPr/>
      <dgm:t>
        <a:bodyPr/>
        <a:lstStyle/>
        <a:p>
          <a:endParaRPr lang="ru-RU"/>
        </a:p>
      </dgm:t>
    </dgm:pt>
    <dgm:pt modelId="{8266193C-FAAC-4054-B184-79513D38C93F}">
      <dgm:prSet phldrT="[Текст]"/>
      <dgm:spPr/>
      <dgm:t>
        <a:bodyPr/>
        <a:lstStyle/>
        <a:p>
          <a:r>
            <a:rPr lang="ru-RU" dirty="0" smtClean="0"/>
            <a:t>Сведения, содержащиеся в ЕГРЮЛ имеют правоустанавливающее значение</a:t>
          </a:r>
          <a:endParaRPr lang="ru-RU" dirty="0"/>
        </a:p>
      </dgm:t>
    </dgm:pt>
    <dgm:pt modelId="{6CC29D3A-CFAF-48E7-83EC-E8A7E26B5288}" type="parTrans" cxnId="{C44CFCAF-20A7-48FD-8443-0FA78AC28386}">
      <dgm:prSet/>
      <dgm:spPr/>
      <dgm:t>
        <a:bodyPr/>
        <a:lstStyle/>
        <a:p>
          <a:endParaRPr lang="ru-RU"/>
        </a:p>
      </dgm:t>
    </dgm:pt>
    <dgm:pt modelId="{1595EF0C-649E-4FF2-A809-DF331F0BD278}" type="sibTrans" cxnId="{C44CFCAF-20A7-48FD-8443-0FA78AC28386}">
      <dgm:prSet/>
      <dgm:spPr/>
      <dgm:t>
        <a:bodyPr/>
        <a:lstStyle/>
        <a:p>
          <a:endParaRPr lang="ru-RU"/>
        </a:p>
      </dgm:t>
    </dgm:pt>
    <dgm:pt modelId="{1D2E7560-DF66-46FE-B2A8-2735935F6B3A}" type="pres">
      <dgm:prSet presAssocID="{170AF569-331B-4227-A61E-E4788F4F703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A9FDB5-6685-4501-9315-D7241C86ADB2}" type="pres">
      <dgm:prSet presAssocID="{D8952BB7-D6E7-4E41-ACE0-2CEEE7482545}" presName="comp" presStyleCnt="0"/>
      <dgm:spPr/>
    </dgm:pt>
    <dgm:pt modelId="{02D99423-6DF7-4D30-AF7C-538F4C3C9B1A}" type="pres">
      <dgm:prSet presAssocID="{D8952BB7-D6E7-4E41-ACE0-2CEEE7482545}" presName="box" presStyleLbl="node1" presStyleIdx="0" presStyleCnt="3"/>
      <dgm:spPr/>
      <dgm:t>
        <a:bodyPr/>
        <a:lstStyle/>
        <a:p>
          <a:endParaRPr lang="ru-RU"/>
        </a:p>
      </dgm:t>
    </dgm:pt>
    <dgm:pt modelId="{678F971A-EA17-4403-8DE3-6F38084A1387}" type="pres">
      <dgm:prSet presAssocID="{D8952BB7-D6E7-4E41-ACE0-2CEEE7482545}" presName="img" presStyleLbl="fgImgPlace1" presStyleIdx="0" presStyleCnt="3" custScaleX="47300" custScaleY="74430" custLinFactNeighborX="-23456" custLinFactNeighborY="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4EB07EA-5D6C-408F-A962-DE0A32FB81F3}" type="pres">
      <dgm:prSet presAssocID="{D8952BB7-D6E7-4E41-ACE0-2CEEE748254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1BA4F-88CA-402D-A979-C0DC397747F7}" type="pres">
      <dgm:prSet presAssocID="{2186E14E-7488-4226-96A3-91ADEBA3A6B4}" presName="spacer" presStyleCnt="0"/>
      <dgm:spPr/>
    </dgm:pt>
    <dgm:pt modelId="{472C36EE-1C7E-4A3E-84D6-B53F2B02210E}" type="pres">
      <dgm:prSet presAssocID="{3687C527-E864-432D-889C-9C92C5210289}" presName="comp" presStyleCnt="0"/>
      <dgm:spPr/>
    </dgm:pt>
    <dgm:pt modelId="{5E731A48-69F4-4E93-9155-FAEA63BCCA96}" type="pres">
      <dgm:prSet presAssocID="{3687C527-E864-432D-889C-9C92C5210289}" presName="box" presStyleLbl="node1" presStyleIdx="1" presStyleCnt="3"/>
      <dgm:spPr/>
      <dgm:t>
        <a:bodyPr/>
        <a:lstStyle/>
        <a:p>
          <a:endParaRPr lang="ru-RU"/>
        </a:p>
      </dgm:t>
    </dgm:pt>
    <dgm:pt modelId="{2A22DE4D-D111-4EFB-BF76-5380D23B739A}" type="pres">
      <dgm:prSet presAssocID="{3687C527-E864-432D-889C-9C92C5210289}" presName="img" presStyleLbl="fgImgPlace1" presStyleIdx="1" presStyleCnt="3" custScaleX="47041" custScaleY="79969" custLinFactNeighborX="-2358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D12719D-D6E9-4AAD-81D8-CAAB3FDCFEC3}" type="pres">
      <dgm:prSet presAssocID="{3687C527-E864-432D-889C-9C92C521028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2E5D6-B1A8-4A55-83DE-F419603A2328}" type="pres">
      <dgm:prSet presAssocID="{44B7ED55-731B-44F9-83CB-A04003469678}" presName="spacer" presStyleCnt="0"/>
      <dgm:spPr/>
    </dgm:pt>
    <dgm:pt modelId="{CB531D30-4C9E-4D72-930F-E5A71BD5C246}" type="pres">
      <dgm:prSet presAssocID="{8266193C-FAAC-4054-B184-79513D38C93F}" presName="comp" presStyleCnt="0"/>
      <dgm:spPr/>
    </dgm:pt>
    <dgm:pt modelId="{526168DF-9757-4866-AA70-527F68C3815D}" type="pres">
      <dgm:prSet presAssocID="{8266193C-FAAC-4054-B184-79513D38C93F}" presName="box" presStyleLbl="node1" presStyleIdx="2" presStyleCnt="3"/>
      <dgm:spPr/>
      <dgm:t>
        <a:bodyPr/>
        <a:lstStyle/>
        <a:p>
          <a:endParaRPr lang="ru-RU"/>
        </a:p>
      </dgm:t>
    </dgm:pt>
    <dgm:pt modelId="{1DB06B9E-28BB-4D08-B839-F4BD3542DC0F}" type="pres">
      <dgm:prSet presAssocID="{8266193C-FAAC-4054-B184-79513D38C93F}" presName="img" presStyleLbl="fgImgPlace1" presStyleIdx="2" presStyleCnt="3" custScaleX="47300" custScaleY="85507" custLinFactNeighborX="-23456" custLinFactNeighborY="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1A1BF66-8156-466A-BEE5-0337AED6A195}" type="pres">
      <dgm:prSet presAssocID="{8266193C-FAAC-4054-B184-79513D38C93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5E637F-3881-464A-84E1-F267B6D7CADC}" type="presOf" srcId="{D8952BB7-D6E7-4E41-ACE0-2CEEE7482545}" destId="{02D99423-6DF7-4D30-AF7C-538F4C3C9B1A}" srcOrd="0" destOrd="0" presId="urn:microsoft.com/office/officeart/2005/8/layout/vList4"/>
    <dgm:cxn modelId="{AB9A567B-B097-4E69-B063-CB8A7A9372F2}" type="presOf" srcId="{170AF569-331B-4227-A61E-E4788F4F7038}" destId="{1D2E7560-DF66-46FE-B2A8-2735935F6B3A}" srcOrd="0" destOrd="0" presId="urn:microsoft.com/office/officeart/2005/8/layout/vList4"/>
    <dgm:cxn modelId="{CDD7F9E4-605C-4D6C-BAFE-380E46E7D86C}" type="presOf" srcId="{D8952BB7-D6E7-4E41-ACE0-2CEEE7482545}" destId="{54EB07EA-5D6C-408F-A962-DE0A32FB81F3}" srcOrd="1" destOrd="0" presId="urn:microsoft.com/office/officeart/2005/8/layout/vList4"/>
    <dgm:cxn modelId="{5E2F6614-38A6-4089-ACCA-FF2DA7F10854}" type="presOf" srcId="{3687C527-E864-432D-889C-9C92C5210289}" destId="{9D12719D-D6E9-4AAD-81D8-CAAB3FDCFEC3}" srcOrd="1" destOrd="0" presId="urn:microsoft.com/office/officeart/2005/8/layout/vList4"/>
    <dgm:cxn modelId="{1FF15907-0818-4926-8391-DEBB807906C6}" type="presOf" srcId="{3687C527-E864-432D-889C-9C92C5210289}" destId="{5E731A48-69F4-4E93-9155-FAEA63BCCA96}" srcOrd="0" destOrd="0" presId="urn:microsoft.com/office/officeart/2005/8/layout/vList4"/>
    <dgm:cxn modelId="{3453CFBE-B152-482A-A354-A4D85633F0E0}" type="presOf" srcId="{8266193C-FAAC-4054-B184-79513D38C93F}" destId="{526168DF-9757-4866-AA70-527F68C3815D}" srcOrd="0" destOrd="0" presId="urn:microsoft.com/office/officeart/2005/8/layout/vList4"/>
    <dgm:cxn modelId="{08672642-ECE8-4083-9516-0243895D82E4}" srcId="{170AF569-331B-4227-A61E-E4788F4F7038}" destId="{D8952BB7-D6E7-4E41-ACE0-2CEEE7482545}" srcOrd="0" destOrd="0" parTransId="{4AA2EE3E-45B7-40FA-BAB6-7FFA1F54C30D}" sibTransId="{2186E14E-7488-4226-96A3-91ADEBA3A6B4}"/>
    <dgm:cxn modelId="{1411E0E9-1A76-43E3-84AD-CBCEE8DF8454}" srcId="{170AF569-331B-4227-A61E-E4788F4F7038}" destId="{3687C527-E864-432D-889C-9C92C5210289}" srcOrd="1" destOrd="0" parTransId="{640C0CD3-275E-40F4-AB22-BD4E1C28A3BD}" sibTransId="{44B7ED55-731B-44F9-83CB-A04003469678}"/>
    <dgm:cxn modelId="{A52E5BC3-D91E-41AC-B644-C577CAE5F378}" type="presOf" srcId="{8266193C-FAAC-4054-B184-79513D38C93F}" destId="{C1A1BF66-8156-466A-BEE5-0337AED6A195}" srcOrd="1" destOrd="0" presId="urn:microsoft.com/office/officeart/2005/8/layout/vList4"/>
    <dgm:cxn modelId="{C44CFCAF-20A7-48FD-8443-0FA78AC28386}" srcId="{170AF569-331B-4227-A61E-E4788F4F7038}" destId="{8266193C-FAAC-4054-B184-79513D38C93F}" srcOrd="2" destOrd="0" parTransId="{6CC29D3A-CFAF-48E7-83EC-E8A7E26B5288}" sibTransId="{1595EF0C-649E-4FF2-A809-DF331F0BD278}"/>
    <dgm:cxn modelId="{68267431-5C4B-43F0-B395-55965FBBD3BE}" type="presParOf" srcId="{1D2E7560-DF66-46FE-B2A8-2735935F6B3A}" destId="{8EA9FDB5-6685-4501-9315-D7241C86ADB2}" srcOrd="0" destOrd="0" presId="urn:microsoft.com/office/officeart/2005/8/layout/vList4"/>
    <dgm:cxn modelId="{050DD909-E5A4-4F56-97E1-C04682BA39DF}" type="presParOf" srcId="{8EA9FDB5-6685-4501-9315-D7241C86ADB2}" destId="{02D99423-6DF7-4D30-AF7C-538F4C3C9B1A}" srcOrd="0" destOrd="0" presId="urn:microsoft.com/office/officeart/2005/8/layout/vList4"/>
    <dgm:cxn modelId="{F8BF216C-EF11-42D0-ABC0-F23123C70018}" type="presParOf" srcId="{8EA9FDB5-6685-4501-9315-D7241C86ADB2}" destId="{678F971A-EA17-4403-8DE3-6F38084A1387}" srcOrd="1" destOrd="0" presId="urn:microsoft.com/office/officeart/2005/8/layout/vList4"/>
    <dgm:cxn modelId="{44422F6F-DE3D-4C92-B915-0E26264B13D1}" type="presParOf" srcId="{8EA9FDB5-6685-4501-9315-D7241C86ADB2}" destId="{54EB07EA-5D6C-408F-A962-DE0A32FB81F3}" srcOrd="2" destOrd="0" presId="urn:microsoft.com/office/officeart/2005/8/layout/vList4"/>
    <dgm:cxn modelId="{E26A169C-149D-4CF9-A7C4-FEB8277E174D}" type="presParOf" srcId="{1D2E7560-DF66-46FE-B2A8-2735935F6B3A}" destId="{78C1BA4F-88CA-402D-A979-C0DC397747F7}" srcOrd="1" destOrd="0" presId="urn:microsoft.com/office/officeart/2005/8/layout/vList4"/>
    <dgm:cxn modelId="{D91EA8FF-BCF3-467E-9B26-6915A91BC411}" type="presParOf" srcId="{1D2E7560-DF66-46FE-B2A8-2735935F6B3A}" destId="{472C36EE-1C7E-4A3E-84D6-B53F2B02210E}" srcOrd="2" destOrd="0" presId="urn:microsoft.com/office/officeart/2005/8/layout/vList4"/>
    <dgm:cxn modelId="{8F41215C-93AC-40F4-9918-744161260750}" type="presParOf" srcId="{472C36EE-1C7E-4A3E-84D6-B53F2B02210E}" destId="{5E731A48-69F4-4E93-9155-FAEA63BCCA96}" srcOrd="0" destOrd="0" presId="urn:microsoft.com/office/officeart/2005/8/layout/vList4"/>
    <dgm:cxn modelId="{07B358CD-9AC5-4240-BC2E-52B785F9618C}" type="presParOf" srcId="{472C36EE-1C7E-4A3E-84D6-B53F2B02210E}" destId="{2A22DE4D-D111-4EFB-BF76-5380D23B739A}" srcOrd="1" destOrd="0" presId="urn:microsoft.com/office/officeart/2005/8/layout/vList4"/>
    <dgm:cxn modelId="{A1F0EA99-EF48-4F35-8F35-2C4399C18091}" type="presParOf" srcId="{472C36EE-1C7E-4A3E-84D6-B53F2B02210E}" destId="{9D12719D-D6E9-4AAD-81D8-CAAB3FDCFEC3}" srcOrd="2" destOrd="0" presId="urn:microsoft.com/office/officeart/2005/8/layout/vList4"/>
    <dgm:cxn modelId="{D7E51F64-4C8C-4133-87E2-5816FCC26723}" type="presParOf" srcId="{1D2E7560-DF66-46FE-B2A8-2735935F6B3A}" destId="{57B2E5D6-B1A8-4A55-83DE-F419603A2328}" srcOrd="3" destOrd="0" presId="urn:microsoft.com/office/officeart/2005/8/layout/vList4"/>
    <dgm:cxn modelId="{E5A6580D-89D1-4D61-811F-40AE01660CBC}" type="presParOf" srcId="{1D2E7560-DF66-46FE-B2A8-2735935F6B3A}" destId="{CB531D30-4C9E-4D72-930F-E5A71BD5C246}" srcOrd="4" destOrd="0" presId="urn:microsoft.com/office/officeart/2005/8/layout/vList4"/>
    <dgm:cxn modelId="{988CF631-C107-4663-A5D4-160759973121}" type="presParOf" srcId="{CB531D30-4C9E-4D72-930F-E5A71BD5C246}" destId="{526168DF-9757-4866-AA70-527F68C3815D}" srcOrd="0" destOrd="0" presId="urn:microsoft.com/office/officeart/2005/8/layout/vList4"/>
    <dgm:cxn modelId="{F054A393-E368-4B59-A9A3-44D7FE8FAA9A}" type="presParOf" srcId="{CB531D30-4C9E-4D72-930F-E5A71BD5C246}" destId="{1DB06B9E-28BB-4D08-B839-F4BD3542DC0F}" srcOrd="1" destOrd="0" presId="urn:microsoft.com/office/officeart/2005/8/layout/vList4"/>
    <dgm:cxn modelId="{3C09DF65-DAA9-4E04-9427-3D5C342EE074}" type="presParOf" srcId="{CB531D30-4C9E-4D72-930F-E5A71BD5C246}" destId="{C1A1BF66-8156-466A-BEE5-0337AED6A19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B24FE6-A4FF-4E77-99AC-E39F19F256E0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384B16-57D9-48ED-BE77-1453DE532463}">
      <dgm:prSet phldrT="[Текст]" custT="1"/>
      <dgm:spPr/>
      <dgm:t>
        <a:bodyPr/>
        <a:lstStyle/>
        <a:p>
          <a:r>
            <a:rPr lang="ru-RU" sz="1600" dirty="0" smtClean="0"/>
            <a:t>Федеральный закон от 21.03.1991 № 943-1 </a:t>
          </a:r>
        </a:p>
        <a:p>
          <a:r>
            <a:rPr lang="ru-RU" sz="1600" dirty="0" smtClean="0"/>
            <a:t>«О налоговых органах Российской Федерации»</a:t>
          </a:r>
          <a:endParaRPr lang="ru-RU" sz="1600" dirty="0"/>
        </a:p>
      </dgm:t>
    </dgm:pt>
    <dgm:pt modelId="{6BE385E7-3567-408C-ABB0-D7D011CDC078}" type="parTrans" cxnId="{C0D157A7-0491-4C78-AAB1-FEDF9E5AD4E7}">
      <dgm:prSet/>
      <dgm:spPr/>
      <dgm:t>
        <a:bodyPr/>
        <a:lstStyle/>
        <a:p>
          <a:endParaRPr lang="ru-RU"/>
        </a:p>
      </dgm:t>
    </dgm:pt>
    <dgm:pt modelId="{C46E1E4C-710C-4847-90C0-8ECDEECA024F}" type="sibTrans" cxnId="{C0D157A7-0491-4C78-AAB1-FEDF9E5AD4E7}">
      <dgm:prSet/>
      <dgm:spPr/>
      <dgm:t>
        <a:bodyPr/>
        <a:lstStyle/>
        <a:p>
          <a:endParaRPr lang="ru-RU"/>
        </a:p>
      </dgm:t>
    </dgm:pt>
    <dgm:pt modelId="{1A8958A6-58A7-4390-A19B-8FBB7D09CBF7}">
      <dgm:prSet phldrT="[Текст]" custT="1"/>
      <dgm:spPr/>
      <dgm:t>
        <a:bodyPr/>
        <a:lstStyle/>
        <a:p>
          <a:r>
            <a:rPr lang="ru-RU" sz="1600" dirty="0" smtClean="0"/>
            <a:t>Налоговый кодекс Российской Федерации</a:t>
          </a:r>
          <a:endParaRPr lang="ru-RU" sz="1600" dirty="0"/>
        </a:p>
      </dgm:t>
    </dgm:pt>
    <dgm:pt modelId="{A733E7AD-7015-4875-BEDC-32FC51F7766A}" type="parTrans" cxnId="{C7D9A7A8-A9B4-4AB8-B8A3-9E05A4A027D8}">
      <dgm:prSet/>
      <dgm:spPr/>
      <dgm:t>
        <a:bodyPr/>
        <a:lstStyle/>
        <a:p>
          <a:endParaRPr lang="ru-RU"/>
        </a:p>
      </dgm:t>
    </dgm:pt>
    <dgm:pt modelId="{A5D04D02-0451-433F-83AA-538950E71A05}" type="sibTrans" cxnId="{C7D9A7A8-A9B4-4AB8-B8A3-9E05A4A027D8}">
      <dgm:prSet/>
      <dgm:spPr/>
      <dgm:t>
        <a:bodyPr/>
        <a:lstStyle/>
        <a:p>
          <a:endParaRPr lang="ru-RU"/>
        </a:p>
      </dgm:t>
    </dgm:pt>
    <dgm:pt modelId="{E99CAE8B-A06F-4E27-AB68-1EDD1914956C}">
      <dgm:prSet phldrT="[Текст]" custT="1"/>
      <dgm:spPr/>
      <dgm:t>
        <a:bodyPr/>
        <a:lstStyle/>
        <a:p>
          <a:r>
            <a:rPr lang="ru-RU" sz="1600" dirty="0" smtClean="0"/>
            <a:t>Федеральный закон от 08.08.01 № 129-ФЗ «О государственной регистрации юридических лиц и индивидуальных предпринимателей»</a:t>
          </a:r>
          <a:endParaRPr lang="ru-RU" sz="1600" dirty="0"/>
        </a:p>
      </dgm:t>
    </dgm:pt>
    <dgm:pt modelId="{171B78C0-6BC0-4328-9176-2EF981102001}" type="parTrans" cxnId="{C5C16FB3-4E4A-41F9-B4E8-A9D0C17B0A6F}">
      <dgm:prSet/>
      <dgm:spPr/>
      <dgm:t>
        <a:bodyPr/>
        <a:lstStyle/>
        <a:p>
          <a:endParaRPr lang="ru-RU"/>
        </a:p>
      </dgm:t>
    </dgm:pt>
    <dgm:pt modelId="{588EE034-AC98-4076-B0BB-7BCA5DCA7D8A}" type="sibTrans" cxnId="{C5C16FB3-4E4A-41F9-B4E8-A9D0C17B0A6F}">
      <dgm:prSet/>
      <dgm:spPr/>
      <dgm:t>
        <a:bodyPr/>
        <a:lstStyle/>
        <a:p>
          <a:endParaRPr lang="ru-RU"/>
        </a:p>
      </dgm:t>
    </dgm:pt>
    <dgm:pt modelId="{AB1CADFF-58EF-48B7-80F9-283927FB249F}" type="pres">
      <dgm:prSet presAssocID="{E8B24FE6-A4FF-4E77-99AC-E39F19F256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A1C241-D109-43EA-875B-8B81B4BA731B}" type="pres">
      <dgm:prSet presAssocID="{9E384B16-57D9-48ED-BE77-1453DE532463}" presName="parentLin" presStyleCnt="0"/>
      <dgm:spPr/>
    </dgm:pt>
    <dgm:pt modelId="{390A67D4-4CEE-477A-9496-5ECA90A15D60}" type="pres">
      <dgm:prSet presAssocID="{9E384B16-57D9-48ED-BE77-1453DE53246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2FBFA8B-2327-4DAB-821A-01A372459654}" type="pres">
      <dgm:prSet presAssocID="{9E384B16-57D9-48ED-BE77-1453DE53246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42011-E3AC-459D-ACE2-1472D8F8518D}" type="pres">
      <dgm:prSet presAssocID="{9E384B16-57D9-48ED-BE77-1453DE532463}" presName="negativeSpace" presStyleCnt="0"/>
      <dgm:spPr/>
    </dgm:pt>
    <dgm:pt modelId="{8F5886A1-E4F3-48A4-9F70-954803DD1BCC}" type="pres">
      <dgm:prSet presAssocID="{9E384B16-57D9-48ED-BE77-1453DE532463}" presName="childText" presStyleLbl="conFgAcc1" presStyleIdx="0" presStyleCnt="3">
        <dgm:presLayoutVars>
          <dgm:bulletEnabled val="1"/>
        </dgm:presLayoutVars>
      </dgm:prSet>
      <dgm:spPr/>
    </dgm:pt>
    <dgm:pt modelId="{CD6B481C-2236-4E0C-894B-D003B06A5EAF}" type="pres">
      <dgm:prSet presAssocID="{C46E1E4C-710C-4847-90C0-8ECDEECA024F}" presName="spaceBetweenRectangles" presStyleCnt="0"/>
      <dgm:spPr/>
    </dgm:pt>
    <dgm:pt modelId="{A97AF1CE-1110-413F-BCF1-201CA8A8ED6F}" type="pres">
      <dgm:prSet presAssocID="{1A8958A6-58A7-4390-A19B-8FBB7D09CBF7}" presName="parentLin" presStyleCnt="0"/>
      <dgm:spPr/>
    </dgm:pt>
    <dgm:pt modelId="{B03B3CA9-531E-4B87-9798-4039018487A1}" type="pres">
      <dgm:prSet presAssocID="{1A8958A6-58A7-4390-A19B-8FBB7D09CBF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441725E-D690-482C-A558-A63DDF1C045D}" type="pres">
      <dgm:prSet presAssocID="{1A8958A6-58A7-4390-A19B-8FBB7D09CBF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15DB15-D105-401B-BA10-220260298879}" type="pres">
      <dgm:prSet presAssocID="{1A8958A6-58A7-4390-A19B-8FBB7D09CBF7}" presName="negativeSpace" presStyleCnt="0"/>
      <dgm:spPr/>
    </dgm:pt>
    <dgm:pt modelId="{61B9ECF0-7CF5-425F-AF74-F48BA702F654}" type="pres">
      <dgm:prSet presAssocID="{1A8958A6-58A7-4390-A19B-8FBB7D09CBF7}" presName="childText" presStyleLbl="conFgAcc1" presStyleIdx="1" presStyleCnt="3">
        <dgm:presLayoutVars>
          <dgm:bulletEnabled val="1"/>
        </dgm:presLayoutVars>
      </dgm:prSet>
      <dgm:spPr/>
    </dgm:pt>
    <dgm:pt modelId="{3D4E13F9-9297-4912-B9C5-0DAD4CAF0528}" type="pres">
      <dgm:prSet presAssocID="{A5D04D02-0451-433F-83AA-538950E71A05}" presName="spaceBetweenRectangles" presStyleCnt="0"/>
      <dgm:spPr/>
    </dgm:pt>
    <dgm:pt modelId="{E0380521-D616-4DD6-9D7E-EB590CAEB8E4}" type="pres">
      <dgm:prSet presAssocID="{E99CAE8B-A06F-4E27-AB68-1EDD1914956C}" presName="parentLin" presStyleCnt="0"/>
      <dgm:spPr/>
    </dgm:pt>
    <dgm:pt modelId="{7E2D6A97-9833-423C-9AC3-1E00743A7B16}" type="pres">
      <dgm:prSet presAssocID="{E99CAE8B-A06F-4E27-AB68-1EDD1914956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7A925A0-895E-4485-975E-F22E9E9A2349}" type="pres">
      <dgm:prSet presAssocID="{E99CAE8B-A06F-4E27-AB68-1EDD1914956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8ADC89-1167-410A-821B-9D362D0FE0BA}" type="pres">
      <dgm:prSet presAssocID="{E99CAE8B-A06F-4E27-AB68-1EDD1914956C}" presName="negativeSpace" presStyleCnt="0"/>
      <dgm:spPr/>
    </dgm:pt>
    <dgm:pt modelId="{84E64EF2-9FC4-427A-B156-D4D9308C5499}" type="pres">
      <dgm:prSet presAssocID="{E99CAE8B-A06F-4E27-AB68-1EDD1914956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95FBFBC-4B5A-47CF-9BA9-84E02DC90579}" type="presOf" srcId="{1A8958A6-58A7-4390-A19B-8FBB7D09CBF7}" destId="{B03B3CA9-531E-4B87-9798-4039018487A1}" srcOrd="0" destOrd="0" presId="urn:microsoft.com/office/officeart/2005/8/layout/list1"/>
    <dgm:cxn modelId="{C5C16FB3-4E4A-41F9-B4E8-A9D0C17B0A6F}" srcId="{E8B24FE6-A4FF-4E77-99AC-E39F19F256E0}" destId="{E99CAE8B-A06F-4E27-AB68-1EDD1914956C}" srcOrd="2" destOrd="0" parTransId="{171B78C0-6BC0-4328-9176-2EF981102001}" sibTransId="{588EE034-AC98-4076-B0BB-7BCA5DCA7D8A}"/>
    <dgm:cxn modelId="{C7D9A7A8-A9B4-4AB8-B8A3-9E05A4A027D8}" srcId="{E8B24FE6-A4FF-4E77-99AC-E39F19F256E0}" destId="{1A8958A6-58A7-4390-A19B-8FBB7D09CBF7}" srcOrd="1" destOrd="0" parTransId="{A733E7AD-7015-4875-BEDC-32FC51F7766A}" sibTransId="{A5D04D02-0451-433F-83AA-538950E71A05}"/>
    <dgm:cxn modelId="{D38D15EA-BD35-4032-B194-D05E70CB1D0C}" type="presOf" srcId="{E8B24FE6-A4FF-4E77-99AC-E39F19F256E0}" destId="{AB1CADFF-58EF-48B7-80F9-283927FB249F}" srcOrd="0" destOrd="0" presId="urn:microsoft.com/office/officeart/2005/8/layout/list1"/>
    <dgm:cxn modelId="{888BA919-2000-4965-A01F-5E69351ABCC2}" type="presOf" srcId="{9E384B16-57D9-48ED-BE77-1453DE532463}" destId="{390A67D4-4CEE-477A-9496-5ECA90A15D60}" srcOrd="0" destOrd="0" presId="urn:microsoft.com/office/officeart/2005/8/layout/list1"/>
    <dgm:cxn modelId="{45D92982-0DE7-4961-BB01-105405BA0FA1}" type="presOf" srcId="{E99CAE8B-A06F-4E27-AB68-1EDD1914956C}" destId="{77A925A0-895E-4485-975E-F22E9E9A2349}" srcOrd="1" destOrd="0" presId="urn:microsoft.com/office/officeart/2005/8/layout/list1"/>
    <dgm:cxn modelId="{842B4D71-907C-460F-BB15-7404EF1CD021}" type="presOf" srcId="{1A8958A6-58A7-4390-A19B-8FBB7D09CBF7}" destId="{2441725E-D690-482C-A558-A63DDF1C045D}" srcOrd="1" destOrd="0" presId="urn:microsoft.com/office/officeart/2005/8/layout/list1"/>
    <dgm:cxn modelId="{C0D157A7-0491-4C78-AAB1-FEDF9E5AD4E7}" srcId="{E8B24FE6-A4FF-4E77-99AC-E39F19F256E0}" destId="{9E384B16-57D9-48ED-BE77-1453DE532463}" srcOrd="0" destOrd="0" parTransId="{6BE385E7-3567-408C-ABB0-D7D011CDC078}" sibTransId="{C46E1E4C-710C-4847-90C0-8ECDEECA024F}"/>
    <dgm:cxn modelId="{B5BBE9A4-70EB-4868-AC1A-39B473AAB1F2}" type="presOf" srcId="{9E384B16-57D9-48ED-BE77-1453DE532463}" destId="{12FBFA8B-2327-4DAB-821A-01A372459654}" srcOrd="1" destOrd="0" presId="urn:microsoft.com/office/officeart/2005/8/layout/list1"/>
    <dgm:cxn modelId="{D3326861-EDF3-4EE9-B430-0F342E82759A}" type="presOf" srcId="{E99CAE8B-A06F-4E27-AB68-1EDD1914956C}" destId="{7E2D6A97-9833-423C-9AC3-1E00743A7B16}" srcOrd="0" destOrd="0" presId="urn:microsoft.com/office/officeart/2005/8/layout/list1"/>
    <dgm:cxn modelId="{13B7E582-6E1F-4F91-8C8F-BD77CAB82931}" type="presParOf" srcId="{AB1CADFF-58EF-48B7-80F9-283927FB249F}" destId="{B4A1C241-D109-43EA-875B-8B81B4BA731B}" srcOrd="0" destOrd="0" presId="urn:microsoft.com/office/officeart/2005/8/layout/list1"/>
    <dgm:cxn modelId="{47C16DBB-FFB2-4CAA-9E7F-D51B5416BC3B}" type="presParOf" srcId="{B4A1C241-D109-43EA-875B-8B81B4BA731B}" destId="{390A67D4-4CEE-477A-9496-5ECA90A15D60}" srcOrd="0" destOrd="0" presId="urn:microsoft.com/office/officeart/2005/8/layout/list1"/>
    <dgm:cxn modelId="{5496CE84-E0D1-454C-A09B-51CF556BA51E}" type="presParOf" srcId="{B4A1C241-D109-43EA-875B-8B81B4BA731B}" destId="{12FBFA8B-2327-4DAB-821A-01A372459654}" srcOrd="1" destOrd="0" presId="urn:microsoft.com/office/officeart/2005/8/layout/list1"/>
    <dgm:cxn modelId="{DF30CDBC-AEE4-4341-8DEC-91507B97AA7E}" type="presParOf" srcId="{AB1CADFF-58EF-48B7-80F9-283927FB249F}" destId="{8E842011-E3AC-459D-ACE2-1472D8F8518D}" srcOrd="1" destOrd="0" presId="urn:microsoft.com/office/officeart/2005/8/layout/list1"/>
    <dgm:cxn modelId="{F2CD04AF-6A89-4C6A-840E-AFEA104415E9}" type="presParOf" srcId="{AB1CADFF-58EF-48B7-80F9-283927FB249F}" destId="{8F5886A1-E4F3-48A4-9F70-954803DD1BCC}" srcOrd="2" destOrd="0" presId="urn:microsoft.com/office/officeart/2005/8/layout/list1"/>
    <dgm:cxn modelId="{16607779-C9A7-4714-B982-A86030412B80}" type="presParOf" srcId="{AB1CADFF-58EF-48B7-80F9-283927FB249F}" destId="{CD6B481C-2236-4E0C-894B-D003B06A5EAF}" srcOrd="3" destOrd="0" presId="urn:microsoft.com/office/officeart/2005/8/layout/list1"/>
    <dgm:cxn modelId="{BD77988F-677C-4FC9-8451-C6CC05BC88CD}" type="presParOf" srcId="{AB1CADFF-58EF-48B7-80F9-283927FB249F}" destId="{A97AF1CE-1110-413F-BCF1-201CA8A8ED6F}" srcOrd="4" destOrd="0" presId="urn:microsoft.com/office/officeart/2005/8/layout/list1"/>
    <dgm:cxn modelId="{EDC58CA0-5C4C-4CE8-8370-F07F327C686B}" type="presParOf" srcId="{A97AF1CE-1110-413F-BCF1-201CA8A8ED6F}" destId="{B03B3CA9-531E-4B87-9798-4039018487A1}" srcOrd="0" destOrd="0" presId="urn:microsoft.com/office/officeart/2005/8/layout/list1"/>
    <dgm:cxn modelId="{457C16F5-6D7B-48A6-9271-A57ED3DAA7FA}" type="presParOf" srcId="{A97AF1CE-1110-413F-BCF1-201CA8A8ED6F}" destId="{2441725E-D690-482C-A558-A63DDF1C045D}" srcOrd="1" destOrd="0" presId="urn:microsoft.com/office/officeart/2005/8/layout/list1"/>
    <dgm:cxn modelId="{1C9E696F-DF26-4FA9-8954-A2D4F1B80C99}" type="presParOf" srcId="{AB1CADFF-58EF-48B7-80F9-283927FB249F}" destId="{4D15DB15-D105-401B-BA10-220260298879}" srcOrd="5" destOrd="0" presId="urn:microsoft.com/office/officeart/2005/8/layout/list1"/>
    <dgm:cxn modelId="{B98E87B7-4C09-427A-B124-CA7558FE073E}" type="presParOf" srcId="{AB1CADFF-58EF-48B7-80F9-283927FB249F}" destId="{61B9ECF0-7CF5-425F-AF74-F48BA702F654}" srcOrd="6" destOrd="0" presId="urn:microsoft.com/office/officeart/2005/8/layout/list1"/>
    <dgm:cxn modelId="{5A85DF7F-EDF6-4AC3-8335-17B1B6D7279B}" type="presParOf" srcId="{AB1CADFF-58EF-48B7-80F9-283927FB249F}" destId="{3D4E13F9-9297-4912-B9C5-0DAD4CAF0528}" srcOrd="7" destOrd="0" presId="urn:microsoft.com/office/officeart/2005/8/layout/list1"/>
    <dgm:cxn modelId="{9C3D7395-29B4-4C80-9183-D3633B6761A6}" type="presParOf" srcId="{AB1CADFF-58EF-48B7-80F9-283927FB249F}" destId="{E0380521-D616-4DD6-9D7E-EB590CAEB8E4}" srcOrd="8" destOrd="0" presId="urn:microsoft.com/office/officeart/2005/8/layout/list1"/>
    <dgm:cxn modelId="{5C89C64C-C0BF-4267-8004-7D02CBCBDC67}" type="presParOf" srcId="{E0380521-D616-4DD6-9D7E-EB590CAEB8E4}" destId="{7E2D6A97-9833-423C-9AC3-1E00743A7B16}" srcOrd="0" destOrd="0" presId="urn:microsoft.com/office/officeart/2005/8/layout/list1"/>
    <dgm:cxn modelId="{46E5AFA1-5D18-4EAE-B2F6-9800A43C7295}" type="presParOf" srcId="{E0380521-D616-4DD6-9D7E-EB590CAEB8E4}" destId="{77A925A0-895E-4485-975E-F22E9E9A2349}" srcOrd="1" destOrd="0" presId="urn:microsoft.com/office/officeart/2005/8/layout/list1"/>
    <dgm:cxn modelId="{4DEF103B-2B06-4245-8E7B-70E14777729E}" type="presParOf" srcId="{AB1CADFF-58EF-48B7-80F9-283927FB249F}" destId="{A38ADC89-1167-410A-821B-9D362D0FE0BA}" srcOrd="9" destOrd="0" presId="urn:microsoft.com/office/officeart/2005/8/layout/list1"/>
    <dgm:cxn modelId="{4CD9F801-3AAA-4434-9017-C9B9141F4102}" type="presParOf" srcId="{AB1CADFF-58EF-48B7-80F9-283927FB249F}" destId="{84E64EF2-9FC4-427A-B156-D4D9308C549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D6C285-4538-4F88-A506-CE5866A1E049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F9EE0E-2F81-443E-A12F-AA7A4D9F7C6A}">
      <dgm:prSet phldrT="[Текст]" custT="1"/>
      <dgm:spPr/>
      <dgm:t>
        <a:bodyPr/>
        <a:lstStyle/>
        <a:p>
          <a:r>
            <a:rPr lang="ru-RU" sz="1400" dirty="0" smtClean="0"/>
            <a:t>СТ. 173.1 УК РФ (ОБРАЗОВАНИЕ ФИКТИВНОЙ ОРГАНИЗАЦИИ)</a:t>
          </a:r>
          <a:endParaRPr lang="ru-RU" sz="1400" dirty="0"/>
        </a:p>
      </dgm:t>
    </dgm:pt>
    <dgm:pt modelId="{87AF70D3-262C-4513-A538-FF091EF72AAD}" type="parTrans" cxnId="{44522E55-BF4A-499F-A06E-081B38AACD32}">
      <dgm:prSet/>
      <dgm:spPr/>
      <dgm:t>
        <a:bodyPr/>
        <a:lstStyle/>
        <a:p>
          <a:endParaRPr lang="ru-RU"/>
        </a:p>
      </dgm:t>
    </dgm:pt>
    <dgm:pt modelId="{DB116FD3-4DD6-4A22-848A-5CADC2FE2FD3}" type="sibTrans" cxnId="{44522E55-BF4A-499F-A06E-081B38AACD32}">
      <dgm:prSet/>
      <dgm:spPr/>
      <dgm:t>
        <a:bodyPr/>
        <a:lstStyle/>
        <a:p>
          <a:endParaRPr lang="ru-RU"/>
        </a:p>
      </dgm:t>
    </dgm:pt>
    <dgm:pt modelId="{BBA09D79-9393-4B05-9700-569155F1B269}">
      <dgm:prSet phldrT="[Текст]" custT="1"/>
      <dgm:spPr/>
      <dgm:t>
        <a:bodyPr/>
        <a:lstStyle/>
        <a:p>
          <a:r>
            <a:rPr lang="ru-RU" sz="1400" dirty="0" smtClean="0"/>
            <a:t>СТ. 173.2 УК РФ (НЕЗАКОННОЕ ИСПОЛЬЗОВАНИЕ ПАСПОРТА)</a:t>
          </a:r>
          <a:endParaRPr lang="ru-RU" sz="1400" dirty="0"/>
        </a:p>
      </dgm:t>
    </dgm:pt>
    <dgm:pt modelId="{F784CC73-3AFB-40FF-892C-1778B0B0F7AF}" type="parTrans" cxnId="{A8C80318-F204-4CAD-9A77-6FE3FED973C1}">
      <dgm:prSet/>
      <dgm:spPr/>
      <dgm:t>
        <a:bodyPr/>
        <a:lstStyle/>
        <a:p>
          <a:endParaRPr lang="ru-RU"/>
        </a:p>
      </dgm:t>
    </dgm:pt>
    <dgm:pt modelId="{833C1AB3-43FB-4B30-91F0-D71F7407A653}" type="sibTrans" cxnId="{A8C80318-F204-4CAD-9A77-6FE3FED973C1}">
      <dgm:prSet/>
      <dgm:spPr/>
      <dgm:t>
        <a:bodyPr/>
        <a:lstStyle/>
        <a:p>
          <a:endParaRPr lang="ru-RU"/>
        </a:p>
      </dgm:t>
    </dgm:pt>
    <dgm:pt modelId="{B0463399-0C94-44B8-AA27-11AB092888D4}">
      <dgm:prSet custT="1"/>
      <dgm:spPr/>
      <dgm:t>
        <a:bodyPr/>
        <a:lstStyle/>
        <a:p>
          <a:r>
            <a:rPr lang="ru-RU" sz="1400" dirty="0" smtClean="0"/>
            <a:t>МАКСИМАЛЬНОЕ НАКАЗАНИЕ 5 ЛЕТ ЛИШЕНИЯ СВОБОДЫ</a:t>
          </a:r>
          <a:endParaRPr lang="ru-RU" sz="1400" dirty="0"/>
        </a:p>
      </dgm:t>
    </dgm:pt>
    <dgm:pt modelId="{DC5F28BD-1761-458F-8998-E99B7945AFDA}" type="parTrans" cxnId="{0C6422F9-90A5-42E3-B94A-A627EFBC6099}">
      <dgm:prSet/>
      <dgm:spPr/>
      <dgm:t>
        <a:bodyPr/>
        <a:lstStyle/>
        <a:p>
          <a:endParaRPr lang="ru-RU"/>
        </a:p>
      </dgm:t>
    </dgm:pt>
    <dgm:pt modelId="{B9E87997-1DB6-4BFE-B1AF-07E56753BE03}" type="sibTrans" cxnId="{0C6422F9-90A5-42E3-B94A-A627EFBC6099}">
      <dgm:prSet/>
      <dgm:spPr/>
      <dgm:t>
        <a:bodyPr/>
        <a:lstStyle/>
        <a:p>
          <a:endParaRPr lang="ru-RU"/>
        </a:p>
      </dgm:t>
    </dgm:pt>
    <dgm:pt modelId="{706459F7-4E8C-4E78-A307-67CEE7C66B64}">
      <dgm:prSet phldrT="[Текст]" custT="1"/>
      <dgm:spPr/>
      <dgm:t>
        <a:bodyPr/>
        <a:lstStyle/>
        <a:p>
          <a:r>
            <a:rPr lang="ru-RU" sz="1400" dirty="0" smtClean="0"/>
            <a:t>СТ. 170.1 УК РФ (ФАЛЬСИФИКАЦИЯ)</a:t>
          </a:r>
          <a:endParaRPr lang="ru-RU" sz="1400" dirty="0"/>
        </a:p>
      </dgm:t>
    </dgm:pt>
    <dgm:pt modelId="{69E7DAEE-010E-49DD-80EE-86B066111B13}" type="sibTrans" cxnId="{73D8786E-8860-4DC7-9AB3-14C5C10B9086}">
      <dgm:prSet/>
      <dgm:spPr/>
      <dgm:t>
        <a:bodyPr/>
        <a:lstStyle/>
        <a:p>
          <a:endParaRPr lang="ru-RU"/>
        </a:p>
      </dgm:t>
    </dgm:pt>
    <dgm:pt modelId="{4D201563-225F-4586-B20C-505B904CA837}" type="parTrans" cxnId="{73D8786E-8860-4DC7-9AB3-14C5C10B9086}">
      <dgm:prSet/>
      <dgm:spPr/>
      <dgm:t>
        <a:bodyPr/>
        <a:lstStyle/>
        <a:p>
          <a:endParaRPr lang="ru-RU"/>
        </a:p>
      </dgm:t>
    </dgm:pt>
    <dgm:pt modelId="{E2467D1E-5889-44AC-A82E-21BC3D310CAD}">
      <dgm:prSet custT="1"/>
      <dgm:spPr/>
      <dgm:t>
        <a:bodyPr/>
        <a:lstStyle/>
        <a:p>
          <a:r>
            <a:rPr lang="ru-RU" sz="1400" dirty="0" smtClean="0"/>
            <a:t>МАКСИМАЛЬНОЕ НАКАЗАНИЕ ИСПРАВИТЕЛЬНЫЕ РАБОТЫ НА 2 ГОДА</a:t>
          </a:r>
          <a:endParaRPr lang="ru-RU" sz="1400" dirty="0"/>
        </a:p>
      </dgm:t>
    </dgm:pt>
    <dgm:pt modelId="{A09A7F1F-1359-4EC8-BB04-E8BF43F53A7A}" type="parTrans" cxnId="{EEBE129F-FB77-4317-A73A-26165F1BC7A1}">
      <dgm:prSet/>
      <dgm:spPr/>
      <dgm:t>
        <a:bodyPr/>
        <a:lstStyle/>
        <a:p>
          <a:endParaRPr lang="ru-RU"/>
        </a:p>
      </dgm:t>
    </dgm:pt>
    <dgm:pt modelId="{B6BE47D3-7F0E-4083-A880-01B697281BC6}" type="sibTrans" cxnId="{EEBE129F-FB77-4317-A73A-26165F1BC7A1}">
      <dgm:prSet/>
      <dgm:spPr/>
      <dgm:t>
        <a:bodyPr/>
        <a:lstStyle/>
        <a:p>
          <a:endParaRPr lang="ru-RU"/>
        </a:p>
      </dgm:t>
    </dgm:pt>
    <dgm:pt modelId="{7D2E8F6D-C431-4E35-A7A6-4F6AEBC02EFD}">
      <dgm:prSet custT="1"/>
      <dgm:spPr/>
      <dgm:t>
        <a:bodyPr/>
        <a:lstStyle/>
        <a:p>
          <a:r>
            <a:rPr lang="ru-RU" sz="1400" dirty="0" smtClean="0"/>
            <a:t>МАКСИМАЛЬНОЕ НАКАЗАНИЕ 2 ГОДА ЛИШЕНИЯ СВОБОДЫ</a:t>
          </a:r>
          <a:endParaRPr lang="ru-RU" sz="1400" dirty="0"/>
        </a:p>
      </dgm:t>
    </dgm:pt>
    <dgm:pt modelId="{30A6DE0F-F00B-47F2-8ACF-718677F0A09C}" type="parTrans" cxnId="{76715CFB-E986-400A-80F2-553D89AE9D72}">
      <dgm:prSet/>
      <dgm:spPr/>
      <dgm:t>
        <a:bodyPr/>
        <a:lstStyle/>
        <a:p>
          <a:endParaRPr lang="ru-RU"/>
        </a:p>
      </dgm:t>
    </dgm:pt>
    <dgm:pt modelId="{DC6CBC99-EF4B-48FE-B8FD-9A136A7393B1}" type="sibTrans" cxnId="{76715CFB-E986-400A-80F2-553D89AE9D72}">
      <dgm:prSet/>
      <dgm:spPr/>
      <dgm:t>
        <a:bodyPr/>
        <a:lstStyle/>
        <a:p>
          <a:endParaRPr lang="ru-RU"/>
        </a:p>
      </dgm:t>
    </dgm:pt>
    <dgm:pt modelId="{238E454B-466A-4111-AD97-3F48D799D1C3}" type="pres">
      <dgm:prSet presAssocID="{28D6C285-4538-4F88-A506-CE5866A1E049}" presName="linear" presStyleCnt="0">
        <dgm:presLayoutVars>
          <dgm:dir/>
          <dgm:animLvl val="lvl"/>
          <dgm:resizeHandles val="exact"/>
        </dgm:presLayoutVars>
      </dgm:prSet>
      <dgm:spPr/>
    </dgm:pt>
    <dgm:pt modelId="{A35EE9F8-F51F-4140-970B-FDDB8FB9A375}" type="pres">
      <dgm:prSet presAssocID="{CCF9EE0E-2F81-443E-A12F-AA7A4D9F7C6A}" presName="parentLin" presStyleCnt="0"/>
      <dgm:spPr/>
    </dgm:pt>
    <dgm:pt modelId="{569C1B13-C422-4612-86FC-35718938E1FC}" type="pres">
      <dgm:prSet presAssocID="{CCF9EE0E-2F81-443E-A12F-AA7A4D9F7C6A}" presName="parentLeftMargin" presStyleLbl="node1" presStyleIdx="0" presStyleCnt="3"/>
      <dgm:spPr/>
    </dgm:pt>
    <dgm:pt modelId="{457EC9A3-E409-4023-9215-4BF0885E5196}" type="pres">
      <dgm:prSet presAssocID="{CCF9EE0E-2F81-443E-A12F-AA7A4D9F7C6A}" presName="parentText" presStyleLbl="node1" presStyleIdx="0" presStyleCnt="3" custScaleX="100000" custScaleY="2636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4AFC8-74BA-4D38-B95B-3B2BB7908D8E}" type="pres">
      <dgm:prSet presAssocID="{CCF9EE0E-2F81-443E-A12F-AA7A4D9F7C6A}" presName="negativeSpace" presStyleCnt="0"/>
      <dgm:spPr/>
    </dgm:pt>
    <dgm:pt modelId="{68D1F7E9-42C6-471C-98C0-FD698D342699}" type="pres">
      <dgm:prSet presAssocID="{CCF9EE0E-2F81-443E-A12F-AA7A4D9F7C6A}" presName="childText" presStyleLbl="conFgAcc1" presStyleIdx="0" presStyleCnt="3">
        <dgm:presLayoutVars>
          <dgm:bulletEnabled val="1"/>
        </dgm:presLayoutVars>
      </dgm:prSet>
      <dgm:spPr/>
    </dgm:pt>
    <dgm:pt modelId="{DC882792-46D8-4552-A3F7-E0C90EC78B8A}" type="pres">
      <dgm:prSet presAssocID="{DB116FD3-4DD6-4A22-848A-5CADC2FE2FD3}" presName="spaceBetweenRectangles" presStyleCnt="0"/>
      <dgm:spPr/>
    </dgm:pt>
    <dgm:pt modelId="{B547C211-B850-4C0B-83AA-9A159BBB8569}" type="pres">
      <dgm:prSet presAssocID="{BBA09D79-9393-4B05-9700-569155F1B269}" presName="parentLin" presStyleCnt="0"/>
      <dgm:spPr/>
    </dgm:pt>
    <dgm:pt modelId="{D4D4525C-2BA9-4FA6-9FF8-F2DB05BB9646}" type="pres">
      <dgm:prSet presAssocID="{BBA09D79-9393-4B05-9700-569155F1B269}" presName="parentLeftMargin" presStyleLbl="node1" presStyleIdx="0" presStyleCnt="3"/>
      <dgm:spPr/>
    </dgm:pt>
    <dgm:pt modelId="{1562F04E-0CFB-4091-8F38-CA7385CE4295}" type="pres">
      <dgm:prSet presAssocID="{BBA09D79-9393-4B05-9700-569155F1B269}" presName="parentText" presStyleLbl="node1" presStyleIdx="1" presStyleCnt="3" custScaleY="2366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6E94B4-721D-4E60-8F83-45C6219B7821}" type="pres">
      <dgm:prSet presAssocID="{BBA09D79-9393-4B05-9700-569155F1B269}" presName="negativeSpace" presStyleCnt="0"/>
      <dgm:spPr/>
    </dgm:pt>
    <dgm:pt modelId="{823CE895-7E8B-49CB-95F4-B3AF4C032EC3}" type="pres">
      <dgm:prSet presAssocID="{BBA09D79-9393-4B05-9700-569155F1B26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893FE-8302-4E8E-8C84-90C0D3D80887}" type="pres">
      <dgm:prSet presAssocID="{833C1AB3-43FB-4B30-91F0-D71F7407A653}" presName="spaceBetweenRectangles" presStyleCnt="0"/>
      <dgm:spPr/>
    </dgm:pt>
    <dgm:pt modelId="{928FD7CA-81A8-4664-B384-895E05B8F565}" type="pres">
      <dgm:prSet presAssocID="{706459F7-4E8C-4E78-A307-67CEE7C66B64}" presName="parentLin" presStyleCnt="0"/>
      <dgm:spPr/>
    </dgm:pt>
    <dgm:pt modelId="{FD7E2AA3-2D80-46C9-B599-811C2CEE2E31}" type="pres">
      <dgm:prSet presAssocID="{706459F7-4E8C-4E78-A307-67CEE7C66B64}" presName="parentLeftMargin" presStyleLbl="node1" presStyleIdx="1" presStyleCnt="3"/>
      <dgm:spPr/>
    </dgm:pt>
    <dgm:pt modelId="{7125145D-271B-45DD-BC5D-FCEC33FCFDCA}" type="pres">
      <dgm:prSet presAssocID="{706459F7-4E8C-4E78-A307-67CEE7C66B64}" presName="parentText" presStyleLbl="node1" presStyleIdx="2" presStyleCnt="3" custScaleY="2517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9AC1D-080F-49F2-9AA6-4BE17EA51B40}" type="pres">
      <dgm:prSet presAssocID="{706459F7-4E8C-4E78-A307-67CEE7C66B64}" presName="negativeSpace" presStyleCnt="0"/>
      <dgm:spPr/>
    </dgm:pt>
    <dgm:pt modelId="{EA9EE721-26CA-42AE-B263-38E4B7C2E17F}" type="pres">
      <dgm:prSet presAssocID="{706459F7-4E8C-4E78-A307-67CEE7C66B64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BB1B1A-A3B9-40B4-856D-F1A6EFC3A2F0}" type="presOf" srcId="{7D2E8F6D-C431-4E35-A7A6-4F6AEBC02EFD}" destId="{EA9EE721-26CA-42AE-B263-38E4B7C2E17F}" srcOrd="0" destOrd="0" presId="urn:microsoft.com/office/officeart/2005/8/layout/list1"/>
    <dgm:cxn modelId="{73D8786E-8860-4DC7-9AB3-14C5C10B9086}" srcId="{28D6C285-4538-4F88-A506-CE5866A1E049}" destId="{706459F7-4E8C-4E78-A307-67CEE7C66B64}" srcOrd="2" destOrd="0" parTransId="{4D201563-225F-4586-B20C-505B904CA837}" sibTransId="{69E7DAEE-010E-49DD-80EE-86B066111B13}"/>
    <dgm:cxn modelId="{A6C98097-13C4-4ED3-B8EC-2AA8221EFF09}" type="presOf" srcId="{BBA09D79-9393-4B05-9700-569155F1B269}" destId="{1562F04E-0CFB-4091-8F38-CA7385CE4295}" srcOrd="1" destOrd="0" presId="urn:microsoft.com/office/officeart/2005/8/layout/list1"/>
    <dgm:cxn modelId="{FBF822AE-F705-4D85-983D-26E7BA6BA7E1}" type="presOf" srcId="{B0463399-0C94-44B8-AA27-11AB092888D4}" destId="{68D1F7E9-42C6-471C-98C0-FD698D342699}" srcOrd="0" destOrd="0" presId="urn:microsoft.com/office/officeart/2005/8/layout/list1"/>
    <dgm:cxn modelId="{844AA55A-43CE-4EEB-B4B5-36906004D128}" type="presOf" srcId="{BBA09D79-9393-4B05-9700-569155F1B269}" destId="{D4D4525C-2BA9-4FA6-9FF8-F2DB05BB9646}" srcOrd="0" destOrd="0" presId="urn:microsoft.com/office/officeart/2005/8/layout/list1"/>
    <dgm:cxn modelId="{A2AE4A38-B02A-43C6-9D25-4B632BB15404}" type="presOf" srcId="{CCF9EE0E-2F81-443E-A12F-AA7A4D9F7C6A}" destId="{569C1B13-C422-4612-86FC-35718938E1FC}" srcOrd="0" destOrd="0" presId="urn:microsoft.com/office/officeart/2005/8/layout/list1"/>
    <dgm:cxn modelId="{B443B9A7-B450-4451-9AE1-8E6AA3B9B3E2}" type="presOf" srcId="{706459F7-4E8C-4E78-A307-67CEE7C66B64}" destId="{FD7E2AA3-2D80-46C9-B599-811C2CEE2E31}" srcOrd="0" destOrd="0" presId="urn:microsoft.com/office/officeart/2005/8/layout/list1"/>
    <dgm:cxn modelId="{513ED0D9-9E3A-4A34-A003-EBF2EC85A787}" type="presOf" srcId="{28D6C285-4538-4F88-A506-CE5866A1E049}" destId="{238E454B-466A-4111-AD97-3F48D799D1C3}" srcOrd="0" destOrd="0" presId="urn:microsoft.com/office/officeart/2005/8/layout/list1"/>
    <dgm:cxn modelId="{B2157C90-F308-41D1-905B-D66421E75871}" type="presOf" srcId="{CCF9EE0E-2F81-443E-A12F-AA7A4D9F7C6A}" destId="{457EC9A3-E409-4023-9215-4BF0885E5196}" srcOrd="1" destOrd="0" presId="urn:microsoft.com/office/officeart/2005/8/layout/list1"/>
    <dgm:cxn modelId="{3399F913-5B70-4A90-B576-2834605F8462}" type="presOf" srcId="{706459F7-4E8C-4E78-A307-67CEE7C66B64}" destId="{7125145D-271B-45DD-BC5D-FCEC33FCFDCA}" srcOrd="1" destOrd="0" presId="urn:microsoft.com/office/officeart/2005/8/layout/list1"/>
    <dgm:cxn modelId="{8D38689D-8021-4557-858E-F55C904CE790}" type="presOf" srcId="{E2467D1E-5889-44AC-A82E-21BC3D310CAD}" destId="{823CE895-7E8B-49CB-95F4-B3AF4C032EC3}" srcOrd="0" destOrd="0" presId="urn:microsoft.com/office/officeart/2005/8/layout/list1"/>
    <dgm:cxn modelId="{0C6422F9-90A5-42E3-B94A-A627EFBC6099}" srcId="{CCF9EE0E-2F81-443E-A12F-AA7A4D9F7C6A}" destId="{B0463399-0C94-44B8-AA27-11AB092888D4}" srcOrd="0" destOrd="0" parTransId="{DC5F28BD-1761-458F-8998-E99B7945AFDA}" sibTransId="{B9E87997-1DB6-4BFE-B1AF-07E56753BE03}"/>
    <dgm:cxn modelId="{EEBE129F-FB77-4317-A73A-26165F1BC7A1}" srcId="{BBA09D79-9393-4B05-9700-569155F1B269}" destId="{E2467D1E-5889-44AC-A82E-21BC3D310CAD}" srcOrd="0" destOrd="0" parTransId="{A09A7F1F-1359-4EC8-BB04-E8BF43F53A7A}" sibTransId="{B6BE47D3-7F0E-4083-A880-01B697281BC6}"/>
    <dgm:cxn modelId="{76715CFB-E986-400A-80F2-553D89AE9D72}" srcId="{706459F7-4E8C-4E78-A307-67CEE7C66B64}" destId="{7D2E8F6D-C431-4E35-A7A6-4F6AEBC02EFD}" srcOrd="0" destOrd="0" parTransId="{30A6DE0F-F00B-47F2-8ACF-718677F0A09C}" sibTransId="{DC6CBC99-EF4B-48FE-B8FD-9A136A7393B1}"/>
    <dgm:cxn modelId="{44522E55-BF4A-499F-A06E-081B38AACD32}" srcId="{28D6C285-4538-4F88-A506-CE5866A1E049}" destId="{CCF9EE0E-2F81-443E-A12F-AA7A4D9F7C6A}" srcOrd="0" destOrd="0" parTransId="{87AF70D3-262C-4513-A538-FF091EF72AAD}" sibTransId="{DB116FD3-4DD6-4A22-848A-5CADC2FE2FD3}"/>
    <dgm:cxn modelId="{A8C80318-F204-4CAD-9A77-6FE3FED973C1}" srcId="{28D6C285-4538-4F88-A506-CE5866A1E049}" destId="{BBA09D79-9393-4B05-9700-569155F1B269}" srcOrd="1" destOrd="0" parTransId="{F784CC73-3AFB-40FF-892C-1778B0B0F7AF}" sibTransId="{833C1AB3-43FB-4B30-91F0-D71F7407A653}"/>
    <dgm:cxn modelId="{14D4E2DB-3A27-4BD6-A5CC-E7D165FC5341}" type="presParOf" srcId="{238E454B-466A-4111-AD97-3F48D799D1C3}" destId="{A35EE9F8-F51F-4140-970B-FDDB8FB9A375}" srcOrd="0" destOrd="0" presId="urn:microsoft.com/office/officeart/2005/8/layout/list1"/>
    <dgm:cxn modelId="{5EDCC19C-3D7B-456F-8EFD-8B2D8CA7132D}" type="presParOf" srcId="{A35EE9F8-F51F-4140-970B-FDDB8FB9A375}" destId="{569C1B13-C422-4612-86FC-35718938E1FC}" srcOrd="0" destOrd="0" presId="urn:microsoft.com/office/officeart/2005/8/layout/list1"/>
    <dgm:cxn modelId="{98EFE797-482A-436A-A4C4-627DE53E84B0}" type="presParOf" srcId="{A35EE9F8-F51F-4140-970B-FDDB8FB9A375}" destId="{457EC9A3-E409-4023-9215-4BF0885E5196}" srcOrd="1" destOrd="0" presId="urn:microsoft.com/office/officeart/2005/8/layout/list1"/>
    <dgm:cxn modelId="{1DE0CC35-61C0-46E7-8AC8-00C490545DF7}" type="presParOf" srcId="{238E454B-466A-4111-AD97-3F48D799D1C3}" destId="{5584AFC8-74BA-4D38-B95B-3B2BB7908D8E}" srcOrd="1" destOrd="0" presId="urn:microsoft.com/office/officeart/2005/8/layout/list1"/>
    <dgm:cxn modelId="{75ACCE54-1ADA-4AE9-9DD3-E024E897C2C5}" type="presParOf" srcId="{238E454B-466A-4111-AD97-3F48D799D1C3}" destId="{68D1F7E9-42C6-471C-98C0-FD698D342699}" srcOrd="2" destOrd="0" presId="urn:microsoft.com/office/officeart/2005/8/layout/list1"/>
    <dgm:cxn modelId="{D3C73CE7-DBEA-42ED-AE2E-D8F5D3328D28}" type="presParOf" srcId="{238E454B-466A-4111-AD97-3F48D799D1C3}" destId="{DC882792-46D8-4552-A3F7-E0C90EC78B8A}" srcOrd="3" destOrd="0" presId="urn:microsoft.com/office/officeart/2005/8/layout/list1"/>
    <dgm:cxn modelId="{882B2B84-C991-4655-AF2B-2D7085686928}" type="presParOf" srcId="{238E454B-466A-4111-AD97-3F48D799D1C3}" destId="{B547C211-B850-4C0B-83AA-9A159BBB8569}" srcOrd="4" destOrd="0" presId="urn:microsoft.com/office/officeart/2005/8/layout/list1"/>
    <dgm:cxn modelId="{D59B1265-CD95-4434-8B78-E117955A9FAC}" type="presParOf" srcId="{B547C211-B850-4C0B-83AA-9A159BBB8569}" destId="{D4D4525C-2BA9-4FA6-9FF8-F2DB05BB9646}" srcOrd="0" destOrd="0" presId="urn:microsoft.com/office/officeart/2005/8/layout/list1"/>
    <dgm:cxn modelId="{A5C5C4A6-EA0E-4071-85B9-CF20BB9F7E69}" type="presParOf" srcId="{B547C211-B850-4C0B-83AA-9A159BBB8569}" destId="{1562F04E-0CFB-4091-8F38-CA7385CE4295}" srcOrd="1" destOrd="0" presId="urn:microsoft.com/office/officeart/2005/8/layout/list1"/>
    <dgm:cxn modelId="{3CA9C15E-C838-43F7-B718-5E8AB986A50C}" type="presParOf" srcId="{238E454B-466A-4111-AD97-3F48D799D1C3}" destId="{9A6E94B4-721D-4E60-8F83-45C6219B7821}" srcOrd="5" destOrd="0" presId="urn:microsoft.com/office/officeart/2005/8/layout/list1"/>
    <dgm:cxn modelId="{DC22092E-644E-41B0-949F-A114F4120CC9}" type="presParOf" srcId="{238E454B-466A-4111-AD97-3F48D799D1C3}" destId="{823CE895-7E8B-49CB-95F4-B3AF4C032EC3}" srcOrd="6" destOrd="0" presId="urn:microsoft.com/office/officeart/2005/8/layout/list1"/>
    <dgm:cxn modelId="{FB15CF9E-DAB1-4262-A54F-0C92715CD0F7}" type="presParOf" srcId="{238E454B-466A-4111-AD97-3F48D799D1C3}" destId="{A95893FE-8302-4E8E-8C84-90C0D3D80887}" srcOrd="7" destOrd="0" presId="urn:microsoft.com/office/officeart/2005/8/layout/list1"/>
    <dgm:cxn modelId="{42E1709F-9C0F-4F20-86ED-8E151A7C9388}" type="presParOf" srcId="{238E454B-466A-4111-AD97-3F48D799D1C3}" destId="{928FD7CA-81A8-4664-B384-895E05B8F565}" srcOrd="8" destOrd="0" presId="urn:microsoft.com/office/officeart/2005/8/layout/list1"/>
    <dgm:cxn modelId="{2373EA6D-9EFF-4007-AE9E-AB5736057BA8}" type="presParOf" srcId="{928FD7CA-81A8-4664-B384-895E05B8F565}" destId="{FD7E2AA3-2D80-46C9-B599-811C2CEE2E31}" srcOrd="0" destOrd="0" presId="urn:microsoft.com/office/officeart/2005/8/layout/list1"/>
    <dgm:cxn modelId="{21B08A0B-AFCE-45BF-ABA4-F2622357AB6E}" type="presParOf" srcId="{928FD7CA-81A8-4664-B384-895E05B8F565}" destId="{7125145D-271B-45DD-BC5D-FCEC33FCFDCA}" srcOrd="1" destOrd="0" presId="urn:microsoft.com/office/officeart/2005/8/layout/list1"/>
    <dgm:cxn modelId="{B48BB396-66B3-4CBE-8FBB-18EC39CA9B0F}" type="presParOf" srcId="{238E454B-466A-4111-AD97-3F48D799D1C3}" destId="{6369AC1D-080F-49F2-9AA6-4BE17EA51B40}" srcOrd="9" destOrd="0" presId="urn:microsoft.com/office/officeart/2005/8/layout/list1"/>
    <dgm:cxn modelId="{227876B3-4D8F-452A-869C-C20D16231991}" type="presParOf" srcId="{238E454B-466A-4111-AD97-3F48D799D1C3}" destId="{EA9EE721-26CA-42AE-B263-38E4B7C2E17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D6C285-4538-4F88-A506-CE5866A1E049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CF9EE0E-2F81-443E-A12F-AA7A4D9F7C6A}">
      <dgm:prSet phldrT="[Текст]" custT="1"/>
      <dgm:spPr/>
      <dgm:t>
        <a:bodyPr/>
        <a:lstStyle/>
        <a:p>
          <a:r>
            <a:rPr lang="ru-RU" sz="1400" dirty="0" smtClean="0"/>
            <a:t>Ч. 3 СТ. 14.25 КОАП РФ (НЕСВОЕВРЕМЕННОЕ ПРЕДСТАВЛЕНИЕ)</a:t>
          </a:r>
          <a:endParaRPr lang="ru-RU" sz="1400" dirty="0"/>
        </a:p>
      </dgm:t>
    </dgm:pt>
    <dgm:pt modelId="{87AF70D3-262C-4513-A538-FF091EF72AAD}" type="parTrans" cxnId="{44522E55-BF4A-499F-A06E-081B38AACD32}">
      <dgm:prSet/>
      <dgm:spPr/>
      <dgm:t>
        <a:bodyPr/>
        <a:lstStyle/>
        <a:p>
          <a:endParaRPr lang="ru-RU"/>
        </a:p>
      </dgm:t>
    </dgm:pt>
    <dgm:pt modelId="{DB116FD3-4DD6-4A22-848A-5CADC2FE2FD3}" type="sibTrans" cxnId="{44522E55-BF4A-499F-A06E-081B38AACD32}">
      <dgm:prSet/>
      <dgm:spPr/>
      <dgm:t>
        <a:bodyPr/>
        <a:lstStyle/>
        <a:p>
          <a:endParaRPr lang="ru-RU"/>
        </a:p>
      </dgm:t>
    </dgm:pt>
    <dgm:pt modelId="{BBA09D79-9393-4B05-9700-569155F1B269}">
      <dgm:prSet phldrT="[Текст]" custT="1"/>
      <dgm:spPr/>
      <dgm:t>
        <a:bodyPr/>
        <a:lstStyle/>
        <a:p>
          <a:r>
            <a:rPr lang="ru-RU" sz="1400" dirty="0" smtClean="0"/>
            <a:t>Ч. 4 СТ.14.25 КОАП РФ (НЕДОСТОВЕРНОСТЬ, НЕПРЕДСТАВЛЕНИЕ СВЕДЕНИЙ)</a:t>
          </a:r>
          <a:endParaRPr lang="ru-RU" sz="1400" dirty="0"/>
        </a:p>
      </dgm:t>
    </dgm:pt>
    <dgm:pt modelId="{F784CC73-3AFB-40FF-892C-1778B0B0F7AF}" type="parTrans" cxnId="{A8C80318-F204-4CAD-9A77-6FE3FED973C1}">
      <dgm:prSet/>
      <dgm:spPr/>
      <dgm:t>
        <a:bodyPr/>
        <a:lstStyle/>
        <a:p>
          <a:endParaRPr lang="ru-RU"/>
        </a:p>
      </dgm:t>
    </dgm:pt>
    <dgm:pt modelId="{833C1AB3-43FB-4B30-91F0-D71F7407A653}" type="sibTrans" cxnId="{A8C80318-F204-4CAD-9A77-6FE3FED973C1}">
      <dgm:prSet/>
      <dgm:spPr/>
      <dgm:t>
        <a:bodyPr/>
        <a:lstStyle/>
        <a:p>
          <a:endParaRPr lang="ru-RU"/>
        </a:p>
      </dgm:t>
    </dgm:pt>
    <dgm:pt modelId="{B0463399-0C94-44B8-AA27-11AB092888D4}">
      <dgm:prSet/>
      <dgm:spPr/>
      <dgm:t>
        <a:bodyPr/>
        <a:lstStyle/>
        <a:p>
          <a:r>
            <a:rPr lang="ru-RU" dirty="0" smtClean="0"/>
            <a:t>ШТРАФ 5 ТЫСЯЧ РУБЛЕЙ</a:t>
          </a:r>
          <a:endParaRPr lang="ru-RU" dirty="0"/>
        </a:p>
      </dgm:t>
    </dgm:pt>
    <dgm:pt modelId="{DC5F28BD-1761-458F-8998-E99B7945AFDA}" type="parTrans" cxnId="{0C6422F9-90A5-42E3-B94A-A627EFBC6099}">
      <dgm:prSet/>
      <dgm:spPr/>
      <dgm:t>
        <a:bodyPr/>
        <a:lstStyle/>
        <a:p>
          <a:endParaRPr lang="ru-RU"/>
        </a:p>
      </dgm:t>
    </dgm:pt>
    <dgm:pt modelId="{B9E87997-1DB6-4BFE-B1AF-07E56753BE03}" type="sibTrans" cxnId="{0C6422F9-90A5-42E3-B94A-A627EFBC6099}">
      <dgm:prSet/>
      <dgm:spPr/>
      <dgm:t>
        <a:bodyPr/>
        <a:lstStyle/>
        <a:p>
          <a:endParaRPr lang="ru-RU"/>
        </a:p>
      </dgm:t>
    </dgm:pt>
    <dgm:pt modelId="{706459F7-4E8C-4E78-A307-67CEE7C66B64}">
      <dgm:prSet phldrT="[Текст]" custT="1"/>
      <dgm:spPr/>
      <dgm:t>
        <a:bodyPr/>
        <a:lstStyle/>
        <a:p>
          <a:r>
            <a:rPr lang="ru-RU" sz="1400" dirty="0" smtClean="0"/>
            <a:t>Ч.5 СТ. 14.25 КОАП РФ (ПОВТОРНОСТЬ, ЗАВЕДОМО ЛОЖНЫЕ СВЕДЕНИЯ)</a:t>
          </a:r>
          <a:endParaRPr lang="ru-RU" sz="1400" dirty="0"/>
        </a:p>
      </dgm:t>
    </dgm:pt>
    <dgm:pt modelId="{69E7DAEE-010E-49DD-80EE-86B066111B13}" type="sibTrans" cxnId="{73D8786E-8860-4DC7-9AB3-14C5C10B9086}">
      <dgm:prSet/>
      <dgm:spPr/>
      <dgm:t>
        <a:bodyPr/>
        <a:lstStyle/>
        <a:p>
          <a:endParaRPr lang="ru-RU"/>
        </a:p>
      </dgm:t>
    </dgm:pt>
    <dgm:pt modelId="{4D201563-225F-4586-B20C-505B904CA837}" type="parTrans" cxnId="{73D8786E-8860-4DC7-9AB3-14C5C10B9086}">
      <dgm:prSet/>
      <dgm:spPr/>
      <dgm:t>
        <a:bodyPr/>
        <a:lstStyle/>
        <a:p>
          <a:endParaRPr lang="ru-RU"/>
        </a:p>
      </dgm:t>
    </dgm:pt>
    <dgm:pt modelId="{E2467D1E-5889-44AC-A82E-21BC3D310CAD}">
      <dgm:prSet/>
      <dgm:spPr/>
      <dgm:t>
        <a:bodyPr/>
        <a:lstStyle/>
        <a:p>
          <a:r>
            <a:rPr lang="ru-RU" dirty="0" smtClean="0"/>
            <a:t>ШТРАФ 10 ТЫСЯЧ РУБЛЕЙ</a:t>
          </a:r>
          <a:endParaRPr lang="ru-RU" dirty="0"/>
        </a:p>
      </dgm:t>
    </dgm:pt>
    <dgm:pt modelId="{A09A7F1F-1359-4EC8-BB04-E8BF43F53A7A}" type="parTrans" cxnId="{EEBE129F-FB77-4317-A73A-26165F1BC7A1}">
      <dgm:prSet/>
      <dgm:spPr/>
      <dgm:t>
        <a:bodyPr/>
        <a:lstStyle/>
        <a:p>
          <a:endParaRPr lang="ru-RU"/>
        </a:p>
      </dgm:t>
    </dgm:pt>
    <dgm:pt modelId="{B6BE47D3-7F0E-4083-A880-01B697281BC6}" type="sibTrans" cxnId="{EEBE129F-FB77-4317-A73A-26165F1BC7A1}">
      <dgm:prSet/>
      <dgm:spPr/>
      <dgm:t>
        <a:bodyPr/>
        <a:lstStyle/>
        <a:p>
          <a:endParaRPr lang="ru-RU"/>
        </a:p>
      </dgm:t>
    </dgm:pt>
    <dgm:pt modelId="{7D2E8F6D-C431-4E35-A7A6-4F6AEBC02EFD}">
      <dgm:prSet/>
      <dgm:spPr/>
      <dgm:t>
        <a:bodyPr/>
        <a:lstStyle/>
        <a:p>
          <a:r>
            <a:rPr lang="ru-RU" dirty="0" smtClean="0"/>
            <a:t>ДИСКВАЛИФИКАЦИЯ   ДО 3 ЛЕТ </a:t>
          </a:r>
          <a:endParaRPr lang="ru-RU" dirty="0"/>
        </a:p>
      </dgm:t>
    </dgm:pt>
    <dgm:pt modelId="{30A6DE0F-F00B-47F2-8ACF-718677F0A09C}" type="parTrans" cxnId="{76715CFB-E986-400A-80F2-553D89AE9D72}">
      <dgm:prSet/>
      <dgm:spPr/>
      <dgm:t>
        <a:bodyPr/>
        <a:lstStyle/>
        <a:p>
          <a:endParaRPr lang="ru-RU"/>
        </a:p>
      </dgm:t>
    </dgm:pt>
    <dgm:pt modelId="{DC6CBC99-EF4B-48FE-B8FD-9A136A7393B1}" type="sibTrans" cxnId="{76715CFB-E986-400A-80F2-553D89AE9D72}">
      <dgm:prSet/>
      <dgm:spPr/>
      <dgm:t>
        <a:bodyPr/>
        <a:lstStyle/>
        <a:p>
          <a:endParaRPr lang="ru-RU"/>
        </a:p>
      </dgm:t>
    </dgm:pt>
    <dgm:pt modelId="{238E454B-466A-4111-AD97-3F48D799D1C3}" type="pres">
      <dgm:prSet presAssocID="{28D6C285-4538-4F88-A506-CE5866A1E049}" presName="linear" presStyleCnt="0">
        <dgm:presLayoutVars>
          <dgm:dir/>
          <dgm:animLvl val="lvl"/>
          <dgm:resizeHandles val="exact"/>
        </dgm:presLayoutVars>
      </dgm:prSet>
      <dgm:spPr/>
    </dgm:pt>
    <dgm:pt modelId="{A35EE9F8-F51F-4140-970B-FDDB8FB9A375}" type="pres">
      <dgm:prSet presAssocID="{CCF9EE0E-2F81-443E-A12F-AA7A4D9F7C6A}" presName="parentLin" presStyleCnt="0"/>
      <dgm:spPr/>
    </dgm:pt>
    <dgm:pt modelId="{569C1B13-C422-4612-86FC-35718938E1FC}" type="pres">
      <dgm:prSet presAssocID="{CCF9EE0E-2F81-443E-A12F-AA7A4D9F7C6A}" presName="parentLeftMargin" presStyleLbl="node1" presStyleIdx="0" presStyleCnt="3"/>
      <dgm:spPr/>
    </dgm:pt>
    <dgm:pt modelId="{457EC9A3-E409-4023-9215-4BF0885E5196}" type="pres">
      <dgm:prSet presAssocID="{CCF9EE0E-2F81-443E-A12F-AA7A4D9F7C6A}" presName="parentText" presStyleLbl="node1" presStyleIdx="0" presStyleCnt="3" custScaleX="124298" custScaleY="1907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4AFC8-74BA-4D38-B95B-3B2BB7908D8E}" type="pres">
      <dgm:prSet presAssocID="{CCF9EE0E-2F81-443E-A12F-AA7A4D9F7C6A}" presName="negativeSpace" presStyleCnt="0"/>
      <dgm:spPr/>
    </dgm:pt>
    <dgm:pt modelId="{68D1F7E9-42C6-471C-98C0-FD698D342699}" type="pres">
      <dgm:prSet presAssocID="{CCF9EE0E-2F81-443E-A12F-AA7A4D9F7C6A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82792-46D8-4552-A3F7-E0C90EC78B8A}" type="pres">
      <dgm:prSet presAssocID="{DB116FD3-4DD6-4A22-848A-5CADC2FE2FD3}" presName="spaceBetweenRectangles" presStyleCnt="0"/>
      <dgm:spPr/>
    </dgm:pt>
    <dgm:pt modelId="{B547C211-B850-4C0B-83AA-9A159BBB8569}" type="pres">
      <dgm:prSet presAssocID="{BBA09D79-9393-4B05-9700-569155F1B269}" presName="parentLin" presStyleCnt="0"/>
      <dgm:spPr/>
    </dgm:pt>
    <dgm:pt modelId="{D4D4525C-2BA9-4FA6-9FF8-F2DB05BB9646}" type="pres">
      <dgm:prSet presAssocID="{BBA09D79-9393-4B05-9700-569155F1B269}" presName="parentLeftMargin" presStyleLbl="node1" presStyleIdx="0" presStyleCnt="3"/>
      <dgm:spPr/>
    </dgm:pt>
    <dgm:pt modelId="{1562F04E-0CFB-4091-8F38-CA7385CE4295}" type="pres">
      <dgm:prSet presAssocID="{BBA09D79-9393-4B05-9700-569155F1B269}" presName="parentText" presStyleLbl="node1" presStyleIdx="1" presStyleCnt="3" custScaleX="125860" custScaleY="2183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6E94B4-721D-4E60-8F83-45C6219B7821}" type="pres">
      <dgm:prSet presAssocID="{BBA09D79-9393-4B05-9700-569155F1B269}" presName="negativeSpace" presStyleCnt="0"/>
      <dgm:spPr/>
    </dgm:pt>
    <dgm:pt modelId="{823CE895-7E8B-49CB-95F4-B3AF4C032EC3}" type="pres">
      <dgm:prSet presAssocID="{BBA09D79-9393-4B05-9700-569155F1B26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893FE-8302-4E8E-8C84-90C0D3D80887}" type="pres">
      <dgm:prSet presAssocID="{833C1AB3-43FB-4B30-91F0-D71F7407A653}" presName="spaceBetweenRectangles" presStyleCnt="0"/>
      <dgm:spPr/>
    </dgm:pt>
    <dgm:pt modelId="{928FD7CA-81A8-4664-B384-895E05B8F565}" type="pres">
      <dgm:prSet presAssocID="{706459F7-4E8C-4E78-A307-67CEE7C66B64}" presName="parentLin" presStyleCnt="0"/>
      <dgm:spPr/>
    </dgm:pt>
    <dgm:pt modelId="{FD7E2AA3-2D80-46C9-B599-811C2CEE2E31}" type="pres">
      <dgm:prSet presAssocID="{706459F7-4E8C-4E78-A307-67CEE7C66B64}" presName="parentLeftMargin" presStyleLbl="node1" presStyleIdx="1" presStyleCnt="3"/>
      <dgm:spPr/>
    </dgm:pt>
    <dgm:pt modelId="{7125145D-271B-45DD-BC5D-FCEC33FCFDCA}" type="pres">
      <dgm:prSet presAssocID="{706459F7-4E8C-4E78-A307-67CEE7C66B64}" presName="parentText" presStyleLbl="node1" presStyleIdx="2" presStyleCnt="3" custScaleX="125860" custScaleY="2049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9AC1D-080F-49F2-9AA6-4BE17EA51B40}" type="pres">
      <dgm:prSet presAssocID="{706459F7-4E8C-4E78-A307-67CEE7C66B64}" presName="negativeSpace" presStyleCnt="0"/>
      <dgm:spPr/>
    </dgm:pt>
    <dgm:pt modelId="{EA9EE721-26CA-42AE-B263-38E4B7C2E17F}" type="pres">
      <dgm:prSet presAssocID="{706459F7-4E8C-4E78-A307-67CEE7C66B64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7B657B-2749-4EAC-B89F-3FC7F4175427}" type="presOf" srcId="{706459F7-4E8C-4E78-A307-67CEE7C66B64}" destId="{7125145D-271B-45DD-BC5D-FCEC33FCFDCA}" srcOrd="1" destOrd="0" presId="urn:microsoft.com/office/officeart/2005/8/layout/list1"/>
    <dgm:cxn modelId="{73D8786E-8860-4DC7-9AB3-14C5C10B9086}" srcId="{28D6C285-4538-4F88-A506-CE5866A1E049}" destId="{706459F7-4E8C-4E78-A307-67CEE7C66B64}" srcOrd="2" destOrd="0" parTransId="{4D201563-225F-4586-B20C-505B904CA837}" sibTransId="{69E7DAEE-010E-49DD-80EE-86B066111B13}"/>
    <dgm:cxn modelId="{D9D5753E-E91F-4044-882D-72D44257C047}" type="presOf" srcId="{B0463399-0C94-44B8-AA27-11AB092888D4}" destId="{68D1F7E9-42C6-471C-98C0-FD698D342699}" srcOrd="0" destOrd="0" presId="urn:microsoft.com/office/officeart/2005/8/layout/list1"/>
    <dgm:cxn modelId="{B2E234CB-4A95-49D3-AAB3-47C8D3BE621C}" type="presOf" srcId="{BBA09D79-9393-4B05-9700-569155F1B269}" destId="{D4D4525C-2BA9-4FA6-9FF8-F2DB05BB9646}" srcOrd="0" destOrd="0" presId="urn:microsoft.com/office/officeart/2005/8/layout/list1"/>
    <dgm:cxn modelId="{933AE78C-64E9-46DE-B269-A76E0B08C0EE}" type="presOf" srcId="{BBA09D79-9393-4B05-9700-569155F1B269}" destId="{1562F04E-0CFB-4091-8F38-CA7385CE4295}" srcOrd="1" destOrd="0" presId="urn:microsoft.com/office/officeart/2005/8/layout/list1"/>
    <dgm:cxn modelId="{0BED27DC-A744-4E47-B9D3-1F7B3B35FF60}" type="presOf" srcId="{28D6C285-4538-4F88-A506-CE5866A1E049}" destId="{238E454B-466A-4111-AD97-3F48D799D1C3}" srcOrd="0" destOrd="0" presId="urn:microsoft.com/office/officeart/2005/8/layout/list1"/>
    <dgm:cxn modelId="{C96BD317-5C59-4A2E-8A7F-AC9E84174547}" type="presOf" srcId="{706459F7-4E8C-4E78-A307-67CEE7C66B64}" destId="{FD7E2AA3-2D80-46C9-B599-811C2CEE2E31}" srcOrd="0" destOrd="0" presId="urn:microsoft.com/office/officeart/2005/8/layout/list1"/>
    <dgm:cxn modelId="{AE1ED4D3-7EE5-4193-98B0-AE31366EB168}" type="presOf" srcId="{7D2E8F6D-C431-4E35-A7A6-4F6AEBC02EFD}" destId="{EA9EE721-26CA-42AE-B263-38E4B7C2E17F}" srcOrd="0" destOrd="0" presId="urn:microsoft.com/office/officeart/2005/8/layout/list1"/>
    <dgm:cxn modelId="{0C6422F9-90A5-42E3-B94A-A627EFBC6099}" srcId="{CCF9EE0E-2F81-443E-A12F-AA7A4D9F7C6A}" destId="{B0463399-0C94-44B8-AA27-11AB092888D4}" srcOrd="0" destOrd="0" parTransId="{DC5F28BD-1761-458F-8998-E99B7945AFDA}" sibTransId="{B9E87997-1DB6-4BFE-B1AF-07E56753BE03}"/>
    <dgm:cxn modelId="{EEBE129F-FB77-4317-A73A-26165F1BC7A1}" srcId="{BBA09D79-9393-4B05-9700-569155F1B269}" destId="{E2467D1E-5889-44AC-A82E-21BC3D310CAD}" srcOrd="0" destOrd="0" parTransId="{A09A7F1F-1359-4EC8-BB04-E8BF43F53A7A}" sibTransId="{B6BE47D3-7F0E-4083-A880-01B697281BC6}"/>
    <dgm:cxn modelId="{6F382FCE-591D-4E1E-AA7B-15D92042D40B}" type="presOf" srcId="{E2467D1E-5889-44AC-A82E-21BC3D310CAD}" destId="{823CE895-7E8B-49CB-95F4-B3AF4C032EC3}" srcOrd="0" destOrd="0" presId="urn:microsoft.com/office/officeart/2005/8/layout/list1"/>
    <dgm:cxn modelId="{76715CFB-E986-400A-80F2-553D89AE9D72}" srcId="{706459F7-4E8C-4E78-A307-67CEE7C66B64}" destId="{7D2E8F6D-C431-4E35-A7A6-4F6AEBC02EFD}" srcOrd="0" destOrd="0" parTransId="{30A6DE0F-F00B-47F2-8ACF-718677F0A09C}" sibTransId="{DC6CBC99-EF4B-48FE-B8FD-9A136A7393B1}"/>
    <dgm:cxn modelId="{44522E55-BF4A-499F-A06E-081B38AACD32}" srcId="{28D6C285-4538-4F88-A506-CE5866A1E049}" destId="{CCF9EE0E-2F81-443E-A12F-AA7A4D9F7C6A}" srcOrd="0" destOrd="0" parTransId="{87AF70D3-262C-4513-A538-FF091EF72AAD}" sibTransId="{DB116FD3-4DD6-4A22-848A-5CADC2FE2FD3}"/>
    <dgm:cxn modelId="{A8C80318-F204-4CAD-9A77-6FE3FED973C1}" srcId="{28D6C285-4538-4F88-A506-CE5866A1E049}" destId="{BBA09D79-9393-4B05-9700-569155F1B269}" srcOrd="1" destOrd="0" parTransId="{F784CC73-3AFB-40FF-892C-1778B0B0F7AF}" sibTransId="{833C1AB3-43FB-4B30-91F0-D71F7407A653}"/>
    <dgm:cxn modelId="{AF743629-C80D-4FA3-B6A9-7FC3E0B0FC62}" type="presOf" srcId="{CCF9EE0E-2F81-443E-A12F-AA7A4D9F7C6A}" destId="{569C1B13-C422-4612-86FC-35718938E1FC}" srcOrd="0" destOrd="0" presId="urn:microsoft.com/office/officeart/2005/8/layout/list1"/>
    <dgm:cxn modelId="{A4DEF3F5-44D9-48EC-AC83-BB88F0644DDB}" type="presOf" srcId="{CCF9EE0E-2F81-443E-A12F-AA7A4D9F7C6A}" destId="{457EC9A3-E409-4023-9215-4BF0885E5196}" srcOrd="1" destOrd="0" presId="urn:microsoft.com/office/officeart/2005/8/layout/list1"/>
    <dgm:cxn modelId="{037A0646-20E3-4247-9B4C-D1BB49B5D892}" type="presParOf" srcId="{238E454B-466A-4111-AD97-3F48D799D1C3}" destId="{A35EE9F8-F51F-4140-970B-FDDB8FB9A375}" srcOrd="0" destOrd="0" presId="urn:microsoft.com/office/officeart/2005/8/layout/list1"/>
    <dgm:cxn modelId="{E914A17C-B4E9-4B8E-8BBF-AC9ADE3578C8}" type="presParOf" srcId="{A35EE9F8-F51F-4140-970B-FDDB8FB9A375}" destId="{569C1B13-C422-4612-86FC-35718938E1FC}" srcOrd="0" destOrd="0" presId="urn:microsoft.com/office/officeart/2005/8/layout/list1"/>
    <dgm:cxn modelId="{44DA1642-090D-4D59-938E-94088A04585B}" type="presParOf" srcId="{A35EE9F8-F51F-4140-970B-FDDB8FB9A375}" destId="{457EC9A3-E409-4023-9215-4BF0885E5196}" srcOrd="1" destOrd="0" presId="urn:microsoft.com/office/officeart/2005/8/layout/list1"/>
    <dgm:cxn modelId="{A0D543F6-5EB9-4F78-BCE8-420F3AC14E90}" type="presParOf" srcId="{238E454B-466A-4111-AD97-3F48D799D1C3}" destId="{5584AFC8-74BA-4D38-B95B-3B2BB7908D8E}" srcOrd="1" destOrd="0" presId="urn:microsoft.com/office/officeart/2005/8/layout/list1"/>
    <dgm:cxn modelId="{D699582D-5281-463A-8472-7869BB038625}" type="presParOf" srcId="{238E454B-466A-4111-AD97-3F48D799D1C3}" destId="{68D1F7E9-42C6-471C-98C0-FD698D342699}" srcOrd="2" destOrd="0" presId="urn:microsoft.com/office/officeart/2005/8/layout/list1"/>
    <dgm:cxn modelId="{8C10CBD5-DB3B-4735-8CEF-3454931CD097}" type="presParOf" srcId="{238E454B-466A-4111-AD97-3F48D799D1C3}" destId="{DC882792-46D8-4552-A3F7-E0C90EC78B8A}" srcOrd="3" destOrd="0" presId="urn:microsoft.com/office/officeart/2005/8/layout/list1"/>
    <dgm:cxn modelId="{72AC650F-4182-409E-A28E-89E7C20EF9E8}" type="presParOf" srcId="{238E454B-466A-4111-AD97-3F48D799D1C3}" destId="{B547C211-B850-4C0B-83AA-9A159BBB8569}" srcOrd="4" destOrd="0" presId="urn:microsoft.com/office/officeart/2005/8/layout/list1"/>
    <dgm:cxn modelId="{B0DF8629-D4BE-4239-8197-5E9767EB11CF}" type="presParOf" srcId="{B547C211-B850-4C0B-83AA-9A159BBB8569}" destId="{D4D4525C-2BA9-4FA6-9FF8-F2DB05BB9646}" srcOrd="0" destOrd="0" presId="urn:microsoft.com/office/officeart/2005/8/layout/list1"/>
    <dgm:cxn modelId="{179D4E5E-EC70-47C7-983E-F14A6C9ABBDF}" type="presParOf" srcId="{B547C211-B850-4C0B-83AA-9A159BBB8569}" destId="{1562F04E-0CFB-4091-8F38-CA7385CE4295}" srcOrd="1" destOrd="0" presId="urn:microsoft.com/office/officeart/2005/8/layout/list1"/>
    <dgm:cxn modelId="{7F121E63-C919-48E8-B1B4-0FA6EB4805AC}" type="presParOf" srcId="{238E454B-466A-4111-AD97-3F48D799D1C3}" destId="{9A6E94B4-721D-4E60-8F83-45C6219B7821}" srcOrd="5" destOrd="0" presId="urn:microsoft.com/office/officeart/2005/8/layout/list1"/>
    <dgm:cxn modelId="{7427A3A7-23C3-4B63-B4FD-A112E96E30FC}" type="presParOf" srcId="{238E454B-466A-4111-AD97-3F48D799D1C3}" destId="{823CE895-7E8B-49CB-95F4-B3AF4C032EC3}" srcOrd="6" destOrd="0" presId="urn:microsoft.com/office/officeart/2005/8/layout/list1"/>
    <dgm:cxn modelId="{A1DC73E4-4CC6-414E-BA99-8F0733F3E4E9}" type="presParOf" srcId="{238E454B-466A-4111-AD97-3F48D799D1C3}" destId="{A95893FE-8302-4E8E-8C84-90C0D3D80887}" srcOrd="7" destOrd="0" presId="urn:microsoft.com/office/officeart/2005/8/layout/list1"/>
    <dgm:cxn modelId="{FD0E6D5A-2FEC-4734-87D8-ACC23DEF0EBB}" type="presParOf" srcId="{238E454B-466A-4111-AD97-3F48D799D1C3}" destId="{928FD7CA-81A8-4664-B384-895E05B8F565}" srcOrd="8" destOrd="0" presId="urn:microsoft.com/office/officeart/2005/8/layout/list1"/>
    <dgm:cxn modelId="{4A3679A0-A04A-4F08-B7DE-4ABB55EFDE09}" type="presParOf" srcId="{928FD7CA-81A8-4664-B384-895E05B8F565}" destId="{FD7E2AA3-2D80-46C9-B599-811C2CEE2E31}" srcOrd="0" destOrd="0" presId="urn:microsoft.com/office/officeart/2005/8/layout/list1"/>
    <dgm:cxn modelId="{584A7649-9DAD-4507-85EE-122A714136D7}" type="presParOf" srcId="{928FD7CA-81A8-4664-B384-895E05B8F565}" destId="{7125145D-271B-45DD-BC5D-FCEC33FCFDCA}" srcOrd="1" destOrd="0" presId="urn:microsoft.com/office/officeart/2005/8/layout/list1"/>
    <dgm:cxn modelId="{DCE6F0B3-4C75-44AF-A04F-EDF92EC8BC73}" type="presParOf" srcId="{238E454B-466A-4111-AD97-3F48D799D1C3}" destId="{6369AC1D-080F-49F2-9AA6-4BE17EA51B40}" srcOrd="9" destOrd="0" presId="urn:microsoft.com/office/officeart/2005/8/layout/list1"/>
    <dgm:cxn modelId="{293779E2-8CBB-4943-9C02-94DD3237BACE}" type="presParOf" srcId="{238E454B-466A-4111-AD97-3F48D799D1C3}" destId="{EA9EE721-26CA-42AE-B263-38E4B7C2E17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1A28B-1251-4A3B-923E-019958838059}">
      <dsp:nvSpPr>
        <dsp:cNvPr id="0" name=""/>
        <dsp:cNvSpPr/>
      </dsp:nvSpPr>
      <dsp:spPr>
        <a:xfrm>
          <a:off x="1602" y="0"/>
          <a:ext cx="2493298" cy="32067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РЕГИСТРАЦИЯ И УЧЕТ СУБЪЕКТОВ ПРЕДПРИНИМАТЕЛЬСТВАИ ГРАЖДАН</a:t>
          </a:r>
          <a:endParaRPr lang="ru-RU" sz="1600" kern="1200" dirty="0"/>
        </a:p>
      </dsp:txBody>
      <dsp:txXfrm>
        <a:off x="1602" y="1282699"/>
        <a:ext cx="2493298" cy="1282699"/>
      </dsp:txXfrm>
    </dsp:sp>
    <dsp:sp modelId="{D113B34B-0927-48E0-BDC5-00381BA830D7}">
      <dsp:nvSpPr>
        <dsp:cNvPr id="0" name=""/>
        <dsp:cNvSpPr/>
      </dsp:nvSpPr>
      <dsp:spPr>
        <a:xfrm>
          <a:off x="714328" y="192404"/>
          <a:ext cx="1067847" cy="106784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71F962-3C57-469B-BE83-703812396C80}">
      <dsp:nvSpPr>
        <dsp:cNvPr id="0" name=""/>
        <dsp:cNvSpPr/>
      </dsp:nvSpPr>
      <dsp:spPr>
        <a:xfrm>
          <a:off x="2569700" y="0"/>
          <a:ext cx="2493298" cy="32067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АДМИНИСТИРОВАНИЕ НАЛОГОВ, ПЛАТЕЖЕЙ, СБОРОВ</a:t>
          </a:r>
          <a:endParaRPr lang="ru-RU" sz="1600" kern="1200" dirty="0"/>
        </a:p>
      </dsp:txBody>
      <dsp:txXfrm>
        <a:off x="2569700" y="1282699"/>
        <a:ext cx="2493298" cy="1282699"/>
      </dsp:txXfrm>
    </dsp:sp>
    <dsp:sp modelId="{99010045-A775-4061-BDAC-A515EEBA8F4D}">
      <dsp:nvSpPr>
        <dsp:cNvPr id="0" name=""/>
        <dsp:cNvSpPr/>
      </dsp:nvSpPr>
      <dsp:spPr>
        <a:xfrm>
          <a:off x="3282426" y="192404"/>
          <a:ext cx="1067847" cy="106784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545380-0DDC-44A8-B25C-0FEAF65D501E}">
      <dsp:nvSpPr>
        <dsp:cNvPr id="0" name=""/>
        <dsp:cNvSpPr/>
      </dsp:nvSpPr>
      <dsp:spPr>
        <a:xfrm>
          <a:off x="5137798" y="0"/>
          <a:ext cx="2493298" cy="32067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ОПЕРАТОР </a:t>
          </a:r>
          <a:r>
            <a:rPr lang="ru-RU" sz="1600" kern="1200" dirty="0" smtClean="0"/>
            <a:t>ИНФОРМАЦИОННОЙ СИСТЕМЫ </a:t>
          </a:r>
          <a:r>
            <a:rPr lang="ru-RU" sz="1600" kern="1200" dirty="0" smtClean="0"/>
            <a:t>ОРГАНОВ ЗАГС</a:t>
          </a:r>
          <a:endParaRPr lang="ru-RU" sz="1600" kern="1200" dirty="0"/>
        </a:p>
      </dsp:txBody>
      <dsp:txXfrm>
        <a:off x="5137798" y="1282699"/>
        <a:ext cx="2493298" cy="1282699"/>
      </dsp:txXfrm>
    </dsp:sp>
    <dsp:sp modelId="{0950BB96-2391-4C6B-BCAF-8BE148A110FA}">
      <dsp:nvSpPr>
        <dsp:cNvPr id="0" name=""/>
        <dsp:cNvSpPr/>
      </dsp:nvSpPr>
      <dsp:spPr>
        <a:xfrm>
          <a:off x="5850524" y="192404"/>
          <a:ext cx="1067847" cy="1067847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4736E9-1EEE-4923-A17D-7D2F186FE814}">
      <dsp:nvSpPr>
        <dsp:cNvPr id="0" name=""/>
        <dsp:cNvSpPr/>
      </dsp:nvSpPr>
      <dsp:spPr>
        <a:xfrm>
          <a:off x="305307" y="2565400"/>
          <a:ext cx="7022084" cy="48101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D99423-6DF7-4D30-AF7C-538F4C3C9B1A}">
      <dsp:nvSpPr>
        <dsp:cNvPr id="0" name=""/>
        <dsp:cNvSpPr/>
      </dsp:nvSpPr>
      <dsp:spPr>
        <a:xfrm>
          <a:off x="0" y="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Ведется с 1 июля 2002 года</a:t>
          </a:r>
          <a:endParaRPr lang="ru-RU" sz="2000" kern="1200" dirty="0"/>
        </a:p>
      </dsp:txBody>
      <dsp:txXfrm>
        <a:off x="1626750" y="0"/>
        <a:ext cx="6005949" cy="1002109"/>
      </dsp:txXfrm>
    </dsp:sp>
    <dsp:sp modelId="{678F971A-EA17-4403-8DE3-6F38084A1387}">
      <dsp:nvSpPr>
        <dsp:cNvPr id="0" name=""/>
        <dsp:cNvSpPr/>
      </dsp:nvSpPr>
      <dsp:spPr>
        <a:xfrm>
          <a:off x="144389" y="202706"/>
          <a:ext cx="722053" cy="59669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731A48-69F4-4E93-9155-FAEA63BCCA96}">
      <dsp:nvSpPr>
        <dsp:cNvPr id="0" name=""/>
        <dsp:cNvSpPr/>
      </dsp:nvSpPr>
      <dsp:spPr>
        <a:xfrm>
          <a:off x="0" y="110232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Содержит сведения в отношении всех юридических лиц, в том числе ликвидированных, имевших по состоянию на 01.07.2002 статус «ДЕЙСТВУЮЩЕЕ»</a:t>
          </a:r>
          <a:endParaRPr lang="ru-RU" sz="2000" kern="1200" dirty="0"/>
        </a:p>
      </dsp:txBody>
      <dsp:txXfrm>
        <a:off x="1626750" y="1102320"/>
        <a:ext cx="6005949" cy="1002109"/>
      </dsp:txXfrm>
    </dsp:sp>
    <dsp:sp modelId="{2A22DE4D-D111-4EFB-BF76-5380D23B739A}">
      <dsp:nvSpPr>
        <dsp:cNvPr id="0" name=""/>
        <dsp:cNvSpPr/>
      </dsp:nvSpPr>
      <dsp:spPr>
        <a:xfrm>
          <a:off x="144381" y="1282824"/>
          <a:ext cx="718099" cy="6411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6168DF-9757-4866-AA70-527F68C3815D}">
      <dsp:nvSpPr>
        <dsp:cNvPr id="0" name=""/>
        <dsp:cNvSpPr/>
      </dsp:nvSpPr>
      <dsp:spPr>
        <a:xfrm>
          <a:off x="0" y="220464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Сведения, содержащиеся в ЕГРЮЛ имеют правоустанавливающее значение</a:t>
          </a:r>
          <a:endParaRPr lang="ru-RU" sz="2000" kern="1200" dirty="0"/>
        </a:p>
      </dsp:txBody>
      <dsp:txXfrm>
        <a:off x="1626750" y="2204640"/>
        <a:ext cx="6005949" cy="1002109"/>
      </dsp:txXfrm>
    </dsp:sp>
    <dsp:sp modelId="{1DB06B9E-28BB-4D08-B839-F4BD3542DC0F}">
      <dsp:nvSpPr>
        <dsp:cNvPr id="0" name=""/>
        <dsp:cNvSpPr/>
      </dsp:nvSpPr>
      <dsp:spPr>
        <a:xfrm>
          <a:off x="144389" y="2362945"/>
          <a:ext cx="722053" cy="6854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5886A1-E4F3-48A4-9F70-954803DD1BCC}">
      <dsp:nvSpPr>
        <dsp:cNvPr id="0" name=""/>
        <dsp:cNvSpPr/>
      </dsp:nvSpPr>
      <dsp:spPr>
        <a:xfrm>
          <a:off x="0" y="389455"/>
          <a:ext cx="7632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2FBFA8B-2327-4DAB-821A-01A372459654}">
      <dsp:nvSpPr>
        <dsp:cNvPr id="0" name=""/>
        <dsp:cNvSpPr/>
      </dsp:nvSpPr>
      <dsp:spPr>
        <a:xfrm>
          <a:off x="381635" y="35215"/>
          <a:ext cx="5342890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Федеральный закон от 21.03.1991 № 943-1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«О налоговых органах Российской Федерации»</a:t>
          </a:r>
          <a:endParaRPr lang="ru-RU" sz="1600" kern="1200" dirty="0"/>
        </a:p>
      </dsp:txBody>
      <dsp:txXfrm>
        <a:off x="416220" y="69800"/>
        <a:ext cx="5273720" cy="639310"/>
      </dsp:txXfrm>
    </dsp:sp>
    <dsp:sp modelId="{61B9ECF0-7CF5-425F-AF74-F48BA702F654}">
      <dsp:nvSpPr>
        <dsp:cNvPr id="0" name=""/>
        <dsp:cNvSpPr/>
      </dsp:nvSpPr>
      <dsp:spPr>
        <a:xfrm>
          <a:off x="0" y="1478095"/>
          <a:ext cx="7632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441725E-D690-482C-A558-A63DDF1C045D}">
      <dsp:nvSpPr>
        <dsp:cNvPr id="0" name=""/>
        <dsp:cNvSpPr/>
      </dsp:nvSpPr>
      <dsp:spPr>
        <a:xfrm>
          <a:off x="381635" y="1123855"/>
          <a:ext cx="5342890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Налоговый кодекс Российской Федерации</a:t>
          </a:r>
          <a:endParaRPr lang="ru-RU" sz="1600" kern="1200" dirty="0"/>
        </a:p>
      </dsp:txBody>
      <dsp:txXfrm>
        <a:off x="416220" y="1158440"/>
        <a:ext cx="5273720" cy="639310"/>
      </dsp:txXfrm>
    </dsp:sp>
    <dsp:sp modelId="{84E64EF2-9FC4-427A-B156-D4D9308C5499}">
      <dsp:nvSpPr>
        <dsp:cNvPr id="0" name=""/>
        <dsp:cNvSpPr/>
      </dsp:nvSpPr>
      <dsp:spPr>
        <a:xfrm>
          <a:off x="0" y="2566735"/>
          <a:ext cx="7632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7A925A0-895E-4485-975E-F22E9E9A2349}">
      <dsp:nvSpPr>
        <dsp:cNvPr id="0" name=""/>
        <dsp:cNvSpPr/>
      </dsp:nvSpPr>
      <dsp:spPr>
        <a:xfrm>
          <a:off x="381635" y="2212495"/>
          <a:ext cx="5342890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Федеральный закон от 08.08.01 № 129-ФЗ «О государственной регистрации юридических лиц и индивидуальных предпринимателей»</a:t>
          </a:r>
          <a:endParaRPr lang="ru-RU" sz="1600" kern="1200" dirty="0"/>
        </a:p>
      </dsp:txBody>
      <dsp:txXfrm>
        <a:off x="416220" y="2247080"/>
        <a:ext cx="5273720" cy="6393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1F7E9-42C6-471C-98C0-FD698D342699}">
      <dsp:nvSpPr>
        <dsp:cNvPr id="0" name=""/>
        <dsp:cNvSpPr/>
      </dsp:nvSpPr>
      <dsp:spPr>
        <a:xfrm>
          <a:off x="0" y="578434"/>
          <a:ext cx="7632700" cy="496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382" tIns="187452" rIns="592382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МАКСИМАЛЬНОЕ НАКАЗАНИЕ 5 ЛЕТ ЛИШЕНИЯ СВОБОДЫ</a:t>
          </a:r>
          <a:endParaRPr lang="ru-RU" sz="1400" kern="1200" dirty="0"/>
        </a:p>
      </dsp:txBody>
      <dsp:txXfrm>
        <a:off x="0" y="578434"/>
        <a:ext cx="7632700" cy="496125"/>
      </dsp:txXfrm>
    </dsp:sp>
    <dsp:sp modelId="{457EC9A3-E409-4023-9215-4BF0885E5196}">
      <dsp:nvSpPr>
        <dsp:cNvPr id="0" name=""/>
        <dsp:cNvSpPr/>
      </dsp:nvSpPr>
      <dsp:spPr>
        <a:xfrm>
          <a:off x="381262" y="10884"/>
          <a:ext cx="5337672" cy="70039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СТ. 173.1 УК РФ (ОБРАЗОВАНИЕ ФИКТИВНОЙ ОРГАНИЗАЦИИ)</a:t>
          </a:r>
          <a:endParaRPr lang="ru-RU" sz="1400" kern="1200" dirty="0"/>
        </a:p>
      </dsp:txBody>
      <dsp:txXfrm>
        <a:off x="415452" y="45074"/>
        <a:ext cx="5269292" cy="632010"/>
      </dsp:txXfrm>
    </dsp:sp>
    <dsp:sp modelId="{823CE895-7E8B-49CB-95F4-B3AF4C032EC3}">
      <dsp:nvSpPr>
        <dsp:cNvPr id="0" name=""/>
        <dsp:cNvSpPr/>
      </dsp:nvSpPr>
      <dsp:spPr>
        <a:xfrm>
          <a:off x="0" y="1618985"/>
          <a:ext cx="7632700" cy="496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382" tIns="187452" rIns="592382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МАКСИМАЛЬНОЕ НАКАЗАНИЕ ИСПРАВИТЕЛЬНЫЕ РАБОТЫ НА 2 ГОДА</a:t>
          </a:r>
          <a:endParaRPr lang="ru-RU" sz="1400" kern="1200" dirty="0"/>
        </a:p>
      </dsp:txBody>
      <dsp:txXfrm>
        <a:off x="0" y="1618985"/>
        <a:ext cx="7632700" cy="496125"/>
      </dsp:txXfrm>
    </dsp:sp>
    <dsp:sp modelId="{1562F04E-0CFB-4091-8F38-CA7385CE4295}">
      <dsp:nvSpPr>
        <dsp:cNvPr id="0" name=""/>
        <dsp:cNvSpPr/>
      </dsp:nvSpPr>
      <dsp:spPr>
        <a:xfrm>
          <a:off x="381262" y="1123159"/>
          <a:ext cx="5337672" cy="62866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СТ. 173.2 УК РФ (НЕЗАКОННОЕ ИСПОЛЬЗОВАНИЕ ПАСПОРТА)</a:t>
          </a:r>
          <a:endParaRPr lang="ru-RU" sz="1400" kern="1200" dirty="0"/>
        </a:p>
      </dsp:txBody>
      <dsp:txXfrm>
        <a:off x="411951" y="1153848"/>
        <a:ext cx="5276294" cy="567287"/>
      </dsp:txXfrm>
    </dsp:sp>
    <dsp:sp modelId="{EA9EE721-26CA-42AE-B263-38E4B7C2E17F}">
      <dsp:nvSpPr>
        <dsp:cNvPr id="0" name=""/>
        <dsp:cNvSpPr/>
      </dsp:nvSpPr>
      <dsp:spPr>
        <a:xfrm>
          <a:off x="0" y="2699740"/>
          <a:ext cx="7632700" cy="496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382" tIns="187452" rIns="592382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МАКСИМАЛЬНОЕ НАКАЗАНИЕ 2 ГОДА ЛИШЕНИЯ СВОБОДЫ</a:t>
          </a:r>
          <a:endParaRPr lang="ru-RU" sz="1400" kern="1200" dirty="0"/>
        </a:p>
      </dsp:txBody>
      <dsp:txXfrm>
        <a:off x="0" y="2699740"/>
        <a:ext cx="7632700" cy="496125"/>
      </dsp:txXfrm>
    </dsp:sp>
    <dsp:sp modelId="{7125145D-271B-45DD-BC5D-FCEC33FCFDCA}">
      <dsp:nvSpPr>
        <dsp:cNvPr id="0" name=""/>
        <dsp:cNvSpPr/>
      </dsp:nvSpPr>
      <dsp:spPr>
        <a:xfrm>
          <a:off x="381262" y="2163710"/>
          <a:ext cx="5337672" cy="66887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СТ. 170.1 УК РФ (ФАЛЬСИФИКАЦИЯ)</a:t>
          </a:r>
          <a:endParaRPr lang="ru-RU" sz="1400" kern="1200" dirty="0"/>
        </a:p>
      </dsp:txBody>
      <dsp:txXfrm>
        <a:off x="413914" y="2196362"/>
        <a:ext cx="5272368" cy="6035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1F7E9-42C6-471C-98C0-FD698D342699}">
      <dsp:nvSpPr>
        <dsp:cNvPr id="0" name=""/>
        <dsp:cNvSpPr/>
      </dsp:nvSpPr>
      <dsp:spPr>
        <a:xfrm>
          <a:off x="0" y="545992"/>
          <a:ext cx="7632700" cy="4677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382" tIns="229108" rIns="59238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ШТРАФ 5 ТЫСЯЧ РУБЛЕЙ</a:t>
          </a:r>
          <a:endParaRPr lang="ru-RU" sz="1100" kern="1200" dirty="0"/>
        </a:p>
      </dsp:txBody>
      <dsp:txXfrm>
        <a:off x="0" y="545992"/>
        <a:ext cx="7632700" cy="467775"/>
      </dsp:txXfrm>
    </dsp:sp>
    <dsp:sp modelId="{457EC9A3-E409-4023-9215-4BF0885E5196}">
      <dsp:nvSpPr>
        <dsp:cNvPr id="0" name=""/>
        <dsp:cNvSpPr/>
      </dsp:nvSpPr>
      <dsp:spPr>
        <a:xfrm>
          <a:off x="381262" y="88968"/>
          <a:ext cx="6634619" cy="61938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Ч. 3 СТ. 14.25 КОАП РФ (НЕСВОЕВРЕМЕННОЕ ПРЕДСТАВЛЕНИЕ)</a:t>
          </a:r>
          <a:endParaRPr lang="ru-RU" sz="1400" kern="1200" dirty="0"/>
        </a:p>
      </dsp:txBody>
      <dsp:txXfrm>
        <a:off x="411498" y="119204"/>
        <a:ext cx="6574147" cy="558911"/>
      </dsp:txXfrm>
    </dsp:sp>
    <dsp:sp modelId="{823CE895-7E8B-49CB-95F4-B3AF4C032EC3}">
      <dsp:nvSpPr>
        <dsp:cNvPr id="0" name=""/>
        <dsp:cNvSpPr/>
      </dsp:nvSpPr>
      <dsp:spPr>
        <a:xfrm>
          <a:off x="0" y="1619745"/>
          <a:ext cx="7632700" cy="4677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382" tIns="229108" rIns="59238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ШТРАФ 10 ТЫСЯЧ РУБЛЕЙ</a:t>
          </a:r>
          <a:endParaRPr lang="ru-RU" sz="1100" kern="1200" dirty="0"/>
        </a:p>
      </dsp:txBody>
      <dsp:txXfrm>
        <a:off x="0" y="1619745"/>
        <a:ext cx="7632700" cy="467775"/>
      </dsp:txXfrm>
    </dsp:sp>
    <dsp:sp modelId="{1562F04E-0CFB-4091-8F38-CA7385CE4295}">
      <dsp:nvSpPr>
        <dsp:cNvPr id="0" name=""/>
        <dsp:cNvSpPr/>
      </dsp:nvSpPr>
      <dsp:spPr>
        <a:xfrm>
          <a:off x="381262" y="1073167"/>
          <a:ext cx="6717994" cy="70893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Ч. 4 СТ.14.25 КОАП РФ (НЕДОСТОВЕРНОСТЬ, НЕПРЕДСТАВЛЕНИЕ СВЕДЕНИЙ)</a:t>
          </a:r>
          <a:endParaRPr lang="ru-RU" sz="1400" kern="1200" dirty="0"/>
        </a:p>
      </dsp:txBody>
      <dsp:txXfrm>
        <a:off x="415870" y="1107775"/>
        <a:ext cx="6648778" cy="639722"/>
      </dsp:txXfrm>
    </dsp:sp>
    <dsp:sp modelId="{EA9EE721-26CA-42AE-B263-38E4B7C2E17F}">
      <dsp:nvSpPr>
        <dsp:cNvPr id="0" name=""/>
        <dsp:cNvSpPr/>
      </dsp:nvSpPr>
      <dsp:spPr>
        <a:xfrm>
          <a:off x="0" y="2650006"/>
          <a:ext cx="7632700" cy="4677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2382" tIns="229108" rIns="592382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ДИСКВАЛИФИКАЦИЯ   ДО 3 ЛЕТ </a:t>
          </a:r>
          <a:endParaRPr lang="ru-RU" sz="1100" kern="1200" dirty="0"/>
        </a:p>
      </dsp:txBody>
      <dsp:txXfrm>
        <a:off x="0" y="2650006"/>
        <a:ext cx="7632700" cy="467775"/>
      </dsp:txXfrm>
    </dsp:sp>
    <dsp:sp modelId="{7125145D-271B-45DD-BC5D-FCEC33FCFDCA}">
      <dsp:nvSpPr>
        <dsp:cNvPr id="0" name=""/>
        <dsp:cNvSpPr/>
      </dsp:nvSpPr>
      <dsp:spPr>
        <a:xfrm>
          <a:off x="381262" y="2146920"/>
          <a:ext cx="6717994" cy="66544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49" tIns="0" rIns="20194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Ч.5 СТ. 14.25 КОАП РФ (ПОВТОРНОСТЬ, ЗАВЕДОМО ЛОЖНЫЕ СВЕДЕНИЯ)</a:t>
          </a:r>
          <a:endParaRPr lang="ru-RU" sz="1400" kern="1200" dirty="0"/>
        </a:p>
      </dsp:txBody>
      <dsp:txXfrm>
        <a:off x="413746" y="2179404"/>
        <a:ext cx="6653026" cy="600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239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D86D9320-65E6-44FE-8C6E-FFB2A1899359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239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1690B13A-5C70-4378-BBB4-8396E3E35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01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11" tIns="46356" rIns="92711" bIns="463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54"/>
            <a:ext cx="5438140" cy="4466988"/>
          </a:xfrm>
          <a:prstGeom prst="rect">
            <a:avLst/>
          </a:prstGeom>
        </p:spPr>
        <p:txBody>
          <a:bodyPr vert="horz" lIns="92711" tIns="46356" rIns="92711" bIns="4635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63555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432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70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1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39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3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37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986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126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93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01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527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77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268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0" y="20480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0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87" indent="0">
              <a:buNone/>
              <a:defRPr sz="2500"/>
            </a:lvl2pPr>
            <a:lvl3pPr marL="816174" indent="0">
              <a:buNone/>
              <a:defRPr sz="2100"/>
            </a:lvl3pPr>
            <a:lvl4pPr marL="1224259" indent="0">
              <a:buNone/>
              <a:defRPr sz="1800"/>
            </a:lvl4pPr>
            <a:lvl5pPr marL="1632346" indent="0">
              <a:buNone/>
              <a:defRPr sz="1800"/>
            </a:lvl5pPr>
            <a:lvl6pPr marL="2040432" indent="0">
              <a:buNone/>
              <a:defRPr sz="1800"/>
            </a:lvl6pPr>
            <a:lvl7pPr marL="2448519" indent="0">
              <a:buNone/>
              <a:defRPr sz="1800"/>
            </a:lvl7pPr>
            <a:lvl8pPr marL="2856606" indent="0">
              <a:buNone/>
              <a:defRPr sz="1800"/>
            </a:lvl8pPr>
            <a:lvl9pPr marL="326469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7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5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7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3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22BFA-5CB4-4EE1-89B4-F77FA6A5E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83134"/>
            <a:ext cx="7203506" cy="68446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022958"/>
            <a:ext cx="8482012" cy="3614071"/>
          </a:xfrm>
        </p:spPr>
        <p:txBody>
          <a:bodyPr lIns="0" tIns="0" rIns="0" bIns="0"/>
          <a:lstStyle>
            <a:lvl1pPr marL="175659" indent="-175659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222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4888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8458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4117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1" y="4742261"/>
            <a:ext cx="2133600" cy="273844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4699C9-F306-4DB7-952E-5D8CCEE87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7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9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2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8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5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3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0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562F-812B-4389-B0D5-D4A736254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8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C5326-B4D1-4F15-A1DB-B5A5C03C8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4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5F28-5B88-4F91-9884-C5DEAB038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22B29-5541-44C2-A427-BA1E4B1BB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3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13BF9-4D09-4592-BBCE-32DB24B8D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88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1BDB-429A-4DF0-B16C-656D33410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3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63" indent="0">
              <a:buNone/>
              <a:defRPr sz="2800"/>
            </a:lvl2pPr>
            <a:lvl3pPr marL="911524" indent="0">
              <a:buNone/>
              <a:defRPr sz="2400"/>
            </a:lvl3pPr>
            <a:lvl4pPr marL="1367288" indent="0">
              <a:buNone/>
              <a:defRPr sz="2000"/>
            </a:lvl4pPr>
            <a:lvl5pPr marL="1823049" indent="0">
              <a:buNone/>
              <a:defRPr sz="2000"/>
            </a:lvl5pPr>
            <a:lvl6pPr marL="2278808" indent="0">
              <a:buNone/>
              <a:defRPr sz="2000"/>
            </a:lvl6pPr>
            <a:lvl7pPr marL="2734573" indent="0">
              <a:buNone/>
              <a:defRPr sz="2000"/>
            </a:lvl7pPr>
            <a:lvl8pPr marL="3190335" indent="0">
              <a:buNone/>
              <a:defRPr sz="2000"/>
            </a:lvl8pPr>
            <a:lvl9pPr marL="364609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5359-6810-444B-9C14-5C8D64252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D342E-9F77-478F-9444-AA3EC883B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5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065AF-81D3-4B2D-A9F0-DDD10DAE9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52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25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4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5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6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9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15134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7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6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10" y="1491630"/>
            <a:ext cx="7632699" cy="3220070"/>
          </a:xfrm>
          <a:prstGeom prst="rect">
            <a:avLst/>
          </a:prstGeom>
        </p:spPr>
        <p:txBody>
          <a:bodyPr vert="horz" lIns="81617" tIns="40809" rIns="81617" bIns="40809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54" y="4398169"/>
            <a:ext cx="503585" cy="51358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89" r:id="rId15"/>
    <p:sldLayoutId id="2147483690" r:id="rId16"/>
    <p:sldLayoutId id="2147483691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816174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63" indent="0" algn="l" defTabSz="816174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63" indent="0" algn="l" defTabSz="816174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744" indent="-203719" algn="l" defTabSz="816174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78" algn="just" defTabSz="816174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940" indent="0" algn="l" defTabSz="816174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476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562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649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734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87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74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5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432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1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60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693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83344"/>
            <a:ext cx="8113712" cy="68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577" rIns="0" bIns="455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8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22748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4" tIns="45577" rIns="91154" bIns="455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154" tIns="45577" rIns="91154" bIns="4557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defTabSz="914262">
              <a:defRPr/>
            </a:pPr>
            <a:fld id="{5030A62E-7A95-441E-AAA1-AC2A277A28F4}" type="slidenum">
              <a:rPr lang="ru-RU" smtClean="0"/>
              <a:pPr defTabSz="914262">
                <a:defRPr/>
              </a:pPr>
              <a:t>‹#›</a:t>
            </a:fld>
            <a:endParaRPr lang="ru-RU" dirty="0"/>
          </a:p>
        </p:txBody>
      </p:sp>
      <p:pic>
        <p:nvPicPr>
          <p:cNvPr id="205829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9" y="83346"/>
            <a:ext cx="1052513" cy="78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0" y="831058"/>
            <a:ext cx="7418387" cy="41672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4" tIns="45577" rIns="91154" bIns="45577" anchor="ctr"/>
          <a:lstStyle/>
          <a:p>
            <a:pPr algn="ctr" defTabSz="914262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205831" name="Объект 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17294"/>
            <a:ext cx="91440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419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576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152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7288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30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1261" indent="-3412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664" indent="-2841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067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61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74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691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452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216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978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6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2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8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49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80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7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335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09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540868"/>
            <a:ext cx="8352928" cy="165618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Достоверность ЕГРЮЛ как основная составляющая прозрачного ведения бизнеса и комфортного налогового администрирования. Сервис «Прозрачный бизнес»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03998"/>
            <a:ext cx="6400800" cy="64807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29.08.2019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9"/>
            <a:ext cx="4176464" cy="1008112"/>
          </a:xfrm>
          <a:prstGeom prst="rect">
            <a:avLst/>
          </a:prstGeom>
        </p:spPr>
        <p:txBody>
          <a:bodyPr vert="horz" wrap="square" lIns="104290" tIns="52145" rIns="104290" bIns="52145" rtlCol="0" anchor="ctr">
            <a:noAutofit/>
          </a:bodyPr>
          <a:lstStyle/>
          <a:p>
            <a:pPr algn="ctr" defTabSz="1042899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5370" y="4083918"/>
            <a:ext cx="6624736" cy="72008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smtClean="0">
                <a:solidFill>
                  <a:srgbClr val="FFFFFF"/>
                </a:solidFill>
                <a:cs typeface="Arial" charset="0"/>
              </a:rPr>
              <a:t>Начальник отдела регистрации </a:t>
            </a: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и учета налогоплательщиков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УФНС России по Мурманской области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err="1" smtClean="0">
                <a:solidFill>
                  <a:srgbClr val="FFFFFF"/>
                </a:solidFill>
                <a:cs typeface="Arial" charset="0"/>
              </a:rPr>
              <a:t>Говищак</a:t>
            </a: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 Роман Михайлович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3415269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НОРМАТИВНО - ПРАВОВАЯ БАЗА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182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428762"/>
          </a:xfrm>
        </p:spPr>
        <p:txBody>
          <a:bodyPr/>
          <a:lstStyle/>
          <a:p>
            <a:pPr algn="ctr"/>
            <a:r>
              <a:rPr lang="ru-RU" sz="2000" dirty="0" smtClean="0"/>
              <a:t>СВЕДЕНИЯ О НЕДОСТОВЕРНОСТИ В ЕГРЮЛ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11291" t="14941" r="29202" b="18656"/>
          <a:stretch/>
        </p:blipFill>
        <p:spPr bwMode="auto">
          <a:xfrm>
            <a:off x="467544" y="987574"/>
            <a:ext cx="4896544" cy="2959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22022"/>
            <a:ext cx="1932599" cy="2725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344" y="1635646"/>
            <a:ext cx="1914525" cy="275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l="9914" t="17810" r="27887" b="14656"/>
          <a:stretch/>
        </p:blipFill>
        <p:spPr bwMode="auto">
          <a:xfrm>
            <a:off x="1187624" y="1627262"/>
            <a:ext cx="4278610" cy="2741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 rot="19978464">
            <a:off x="4158534" y="3455414"/>
            <a:ext cx="4474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СВЕДЕНИЯ НЕДОСТОВЕРНЫ</a:t>
            </a:r>
          </a:p>
        </p:txBody>
      </p:sp>
    </p:spTree>
    <p:extLst>
      <p:ext uri="{BB962C8B-B14F-4D97-AF65-F5344CB8AC3E}">
        <p14:creationId xmlns:p14="http://schemas.microsoft.com/office/powerpoint/2010/main" val="114421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1994581"/>
              </p:ext>
            </p:extLst>
          </p:nvPr>
        </p:nvGraphicFramePr>
        <p:xfrm>
          <a:off x="611560" y="1203598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284746"/>
          </a:xfrm>
        </p:spPr>
        <p:txBody>
          <a:bodyPr/>
          <a:lstStyle/>
          <a:p>
            <a:pPr algn="ctr"/>
            <a:r>
              <a:rPr lang="ru-RU" sz="2000" dirty="0" smtClean="0"/>
              <a:t>УГОЛОВНАЯ ОТВЕТСТВЕННОСТЬ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99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7438197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284746"/>
          </a:xfrm>
        </p:spPr>
        <p:txBody>
          <a:bodyPr/>
          <a:lstStyle/>
          <a:p>
            <a:pPr algn="ctr"/>
            <a:r>
              <a:rPr lang="ru-RU" sz="2000" dirty="0" smtClean="0"/>
              <a:t>АДМИНИСТРАТИВНАЯ ОТВЕТСТВЕННОСТЬ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60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81617" tIns="40809" rIns="81617" bIns="40809" rtlCol="0" anchor="ctr">
            <a:noAutofit/>
          </a:bodyPr>
          <a:lstStyle/>
          <a:p>
            <a:r>
              <a:rPr lang="ru-RU" sz="3200" dirty="0" smtClean="0"/>
              <a:t>Что такое открытые данные?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382" y="1657350"/>
            <a:ext cx="7404251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Информация о деятельности органов власти, 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размещённая в Интернете, 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 машиночитаемом формате 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 условии ее 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свободного (бесплатного)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использования.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05"/>
          <a:stretch/>
        </p:blipFill>
        <p:spPr>
          <a:xfrm>
            <a:off x="781244" y="3003798"/>
            <a:ext cx="7308824" cy="161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81617" tIns="40809" rIns="81617" bIns="40809" rtlCol="0" anchor="ctr">
            <a:noAutofit/>
          </a:bodyPr>
          <a:lstStyle/>
          <a:p>
            <a:r>
              <a:rPr lang="ru-RU" sz="3200" dirty="0" smtClean="0"/>
              <a:t>Открытые данные ФНС России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2837" b="29846"/>
          <a:stretch/>
        </p:blipFill>
        <p:spPr>
          <a:xfrm>
            <a:off x="410564" y="1532415"/>
            <a:ext cx="7949888" cy="1503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7"/>
          <a:stretch/>
        </p:blipFill>
        <p:spPr>
          <a:xfrm>
            <a:off x="4832491" y="3095882"/>
            <a:ext cx="3555933" cy="171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3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2"/>
            <a:ext cx="8137275" cy="946151"/>
          </a:xfrm>
        </p:spPr>
        <p:txBody>
          <a:bodyPr vert="horz" lIns="81617" tIns="40809" rIns="81617" bIns="40809" rtlCol="0" anchor="ctr">
            <a:noAutofit/>
          </a:bodyPr>
          <a:lstStyle/>
          <a:p>
            <a:r>
              <a:rPr lang="ru-RU" sz="3000" dirty="0" smtClean="0"/>
              <a:t>Где размещены открытые данные ФНС России?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275606"/>
            <a:ext cx="8208911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Сайт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nalog.ru /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Открытое правительство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Открытые данные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8611" t="26600" r="5814" b="7571"/>
          <a:stretch/>
        </p:blipFill>
        <p:spPr bwMode="auto">
          <a:xfrm>
            <a:off x="755576" y="1995686"/>
            <a:ext cx="7295802" cy="2999953"/>
          </a:xfrm>
          <a:prstGeom prst="rect">
            <a:avLst/>
          </a:prstGeom>
          <a:ln/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87980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284745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ОТКРЫТЫЕ СВЕДЕНИЯ ЕГРЮЛ В ДЕЙСТВИИ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1204" t="14534" r="38209" b="19240"/>
          <a:stretch/>
        </p:blipFill>
        <p:spPr bwMode="auto">
          <a:xfrm>
            <a:off x="395536" y="915566"/>
            <a:ext cx="6408712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376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500770"/>
          </a:xfrm>
        </p:spPr>
        <p:txBody>
          <a:bodyPr/>
          <a:lstStyle/>
          <a:p>
            <a:pPr algn="ctr"/>
            <a:r>
              <a:rPr lang="ru-RU" sz="2000" dirty="0"/>
              <a:t>ОТКРЫТЫЕ СВЕДЕНИЯ ЕГРЮЛ В ДЕЙСТВИИ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7574"/>
            <a:ext cx="6539584" cy="320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03598"/>
            <a:ext cx="7063125" cy="3408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63638"/>
            <a:ext cx="6915820" cy="3375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77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411511"/>
            <a:ext cx="8137275" cy="360039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/>
              <a:t>ОТКРЫТЫЕ СВЕДЕНИЯ ЕГРЮЛ В ДЕЙСТВИИ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19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28421" t="13950" r="8899" b="20041"/>
          <a:stretch/>
        </p:blipFill>
        <p:spPr bwMode="auto">
          <a:xfrm>
            <a:off x="611560" y="1131590"/>
            <a:ext cx="6238875" cy="369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1711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ДАННЫЕ ФНС РОССИИ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4083918"/>
            <a:ext cx="8183146" cy="82783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Обмен\ФСБ\цо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71896"/>
            <a:ext cx="365394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Изображение 10" descr="FNS_vizitka_for_rukovodstvo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2859782"/>
            <a:ext cx="746854" cy="733242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1043608" y="2463782"/>
            <a:ext cx="3936305" cy="792000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Стрелка вправо 9"/>
          <p:cNvSpPr/>
          <p:nvPr/>
        </p:nvSpPr>
        <p:spPr>
          <a:xfrm>
            <a:off x="2267744" y="3291918"/>
            <a:ext cx="3360241" cy="792000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Стрелка вправо 11"/>
          <p:cNvSpPr/>
          <p:nvPr/>
        </p:nvSpPr>
        <p:spPr>
          <a:xfrm>
            <a:off x="1475656" y="1571896"/>
            <a:ext cx="3864297" cy="792000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1475655" y="1803365"/>
            <a:ext cx="3864298" cy="32905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</a:rPr>
              <a:t>Органы государственной власти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2411760" y="2695252"/>
            <a:ext cx="996044" cy="32905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</a:rPr>
              <a:t>Банки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2294806" y="3526555"/>
            <a:ext cx="3576264" cy="32905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</a:rPr>
              <a:t>Налогоплательщики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1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55527"/>
            <a:ext cx="8137275" cy="360040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ПРОЗРАЧНЫЙ БИЗНЕС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20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976" t="15625" r="29687" b="7464"/>
          <a:stretch/>
        </p:blipFill>
        <p:spPr bwMode="auto">
          <a:xfrm>
            <a:off x="323528" y="915566"/>
            <a:ext cx="6336704" cy="3981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Овал 4"/>
          <p:cNvSpPr/>
          <p:nvPr/>
        </p:nvSpPr>
        <p:spPr>
          <a:xfrm>
            <a:off x="2483768" y="3507854"/>
            <a:ext cx="1512168" cy="72008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6948264" y="627534"/>
            <a:ext cx="1579496" cy="947698"/>
            <a:chOff x="466895" y="1016"/>
            <a:chExt cx="1579496" cy="94769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Прямоугольник 16"/>
            <p:cNvSpPr/>
            <p:nvPr/>
          </p:nvSpPr>
          <p:spPr>
            <a:xfrm>
              <a:off x="466895" y="1016"/>
              <a:ext cx="1579496" cy="94769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466895" y="1016"/>
              <a:ext cx="1579496" cy="947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Дисквалифицированные</a:t>
              </a:r>
              <a:endParaRPr lang="ru-RU" sz="2000" kern="12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508104" y="1347614"/>
            <a:ext cx="1579496" cy="947698"/>
            <a:chOff x="2204342" y="1016"/>
            <a:chExt cx="1579496" cy="94769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Прямоугольник 19"/>
            <p:cNvSpPr/>
            <p:nvPr/>
          </p:nvSpPr>
          <p:spPr>
            <a:xfrm>
              <a:off x="2204342" y="1016"/>
              <a:ext cx="1579496" cy="94769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2204342" y="1016"/>
              <a:ext cx="1579496" cy="9476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Адреса массовой регистрации</a:t>
              </a:r>
              <a:endParaRPr lang="ru-RU" sz="1900" kern="12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521954" y="2075939"/>
            <a:ext cx="2023665" cy="1214199"/>
            <a:chOff x="518" y="265131"/>
            <a:chExt cx="2023665" cy="121419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6" name="Прямоугольник 25"/>
            <p:cNvSpPr/>
            <p:nvPr/>
          </p:nvSpPr>
          <p:spPr>
            <a:xfrm>
              <a:off x="518" y="265131"/>
              <a:ext cx="2023665" cy="1214199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Прямоугольник 26"/>
            <p:cNvSpPr/>
            <p:nvPr/>
          </p:nvSpPr>
          <p:spPr>
            <a:xfrm>
              <a:off x="518" y="265131"/>
              <a:ext cx="2023665" cy="12141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Ограничения</a:t>
              </a:r>
              <a:endParaRPr lang="ru-RU" sz="2400" kern="12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286019" y="3075806"/>
            <a:ext cx="1801581" cy="1039147"/>
            <a:chOff x="1113534" y="1681696"/>
            <a:chExt cx="2023665" cy="121419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9" name="Прямоугольник 28"/>
            <p:cNvSpPr/>
            <p:nvPr/>
          </p:nvSpPr>
          <p:spPr>
            <a:xfrm>
              <a:off x="1113534" y="1681696"/>
              <a:ext cx="2023665" cy="1214199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Прямоугольник 29"/>
            <p:cNvSpPr/>
            <p:nvPr/>
          </p:nvSpPr>
          <p:spPr>
            <a:xfrm>
              <a:off x="1113534" y="1681696"/>
              <a:ext cx="2023665" cy="12141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700" kern="1200" dirty="0" smtClean="0"/>
                <a:t>Выписка ЕГРЮЛ</a:t>
              </a:r>
              <a:endParaRPr lang="ru-RU" sz="2700" kern="120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685756" y="3595379"/>
            <a:ext cx="1743879" cy="855118"/>
            <a:chOff x="1253427" y="2305094"/>
            <a:chExt cx="1743879" cy="8551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8" name="Прямоугольник 37"/>
            <p:cNvSpPr/>
            <p:nvPr/>
          </p:nvSpPr>
          <p:spPr>
            <a:xfrm>
              <a:off x="1253427" y="2305094"/>
              <a:ext cx="1743879" cy="85511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Прямоугольник 38"/>
            <p:cNvSpPr/>
            <p:nvPr/>
          </p:nvSpPr>
          <p:spPr>
            <a:xfrm>
              <a:off x="1253427" y="2305094"/>
              <a:ext cx="1743879" cy="8551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kern="1200" dirty="0" smtClean="0"/>
                <a:t>Исключение из ЕГРЮЛ</a:t>
              </a:r>
              <a:endParaRPr lang="ru-RU" sz="2300" kern="1200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4198043" y="3739041"/>
            <a:ext cx="2175951" cy="1171468"/>
            <a:chOff x="1037391" y="994779"/>
            <a:chExt cx="2175951" cy="11714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1" name="Прямоугольник 40"/>
            <p:cNvSpPr/>
            <p:nvPr/>
          </p:nvSpPr>
          <p:spPr>
            <a:xfrm>
              <a:off x="1037391" y="994779"/>
              <a:ext cx="2175951" cy="1171468"/>
            </a:xfrm>
            <a:prstGeom prst="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Прямоугольник 41"/>
            <p:cNvSpPr/>
            <p:nvPr/>
          </p:nvSpPr>
          <p:spPr>
            <a:xfrm>
              <a:off x="1037391" y="994779"/>
              <a:ext cx="2175951" cy="117146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900" kern="1200" dirty="0" smtClean="0"/>
                <a:t>Ликвидация ЮЛ</a:t>
              </a:r>
              <a:endParaRPr lang="ru-RU" sz="29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4119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284745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/>
              <a:t>ПРОЗРАЧНЫЙ БИЗНЕС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21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1122" t="13676" r="2884" b="6837"/>
          <a:stretch/>
        </p:blipFill>
        <p:spPr bwMode="auto">
          <a:xfrm>
            <a:off x="539552" y="1184945"/>
            <a:ext cx="705678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2002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428762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/>
              <a:t>ПРОЗРАЧНЫЙ БИЗНЕС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1121" t="23647" r="4647" b="7976"/>
          <a:stretch/>
        </p:blipFill>
        <p:spPr bwMode="auto">
          <a:xfrm>
            <a:off x="467544" y="1203598"/>
            <a:ext cx="720080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60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428762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/>
              <a:t>ПРОЗРАЧНЫЙ БИЗНЕС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283" t="16809" r="2885" b="6552"/>
          <a:stretch/>
        </p:blipFill>
        <p:spPr bwMode="auto">
          <a:xfrm>
            <a:off x="467544" y="987575"/>
            <a:ext cx="6696744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100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356754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/>
              <a:t>ПРОЗРАЧНЫЙ БИЗНЕС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281" t="13960" r="2244" b="7976"/>
          <a:stretch/>
        </p:blipFill>
        <p:spPr bwMode="auto">
          <a:xfrm>
            <a:off x="395536" y="1266824"/>
            <a:ext cx="6768752" cy="3465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0483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356754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/>
              <a:t>ПРОЗРАЧНЫЙ БИЗНЕС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25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16947" t="9437" r="16595" b="7622"/>
          <a:stretch/>
        </p:blipFill>
        <p:spPr bwMode="auto">
          <a:xfrm>
            <a:off x="827584" y="995958"/>
            <a:ext cx="5760640" cy="3760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298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267494"/>
            <a:ext cx="8281292" cy="4587974"/>
          </a:xfrm>
        </p:spPr>
        <p:txBody>
          <a:bodyPr/>
          <a:lstStyle/>
          <a:p>
            <a:pPr algn="ctr"/>
            <a:r>
              <a:rPr lang="ru-RU" dirty="0"/>
              <a:t>ДОСТОВЕРНОСТЬ ЕГРЮЛ - РАВНЫЕ КОНКУРЕНТНЫЕ </a:t>
            </a:r>
            <a:r>
              <a:rPr lang="ru-RU" dirty="0" smtClean="0"/>
              <a:t>УСЛОВИЯ </a:t>
            </a:r>
            <a:r>
              <a:rPr lang="ru-RU" dirty="0"/>
              <a:t>ДЛЯ </a:t>
            </a:r>
            <a:r>
              <a:rPr lang="ru-RU" dirty="0" smtClean="0"/>
              <a:t>ВСЕХ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26</a:t>
            </a:fld>
            <a:endParaRPr lang="ru-RU" dirty="0"/>
          </a:p>
        </p:txBody>
      </p:sp>
      <p:pic>
        <p:nvPicPr>
          <p:cNvPr id="4098" name="Picture 2" descr="C:\Обмен\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067694"/>
            <a:ext cx="2787774" cy="278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5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8175133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ФУНКЦИОНАЛ НАЛОГОВЫХ ОРГАНОВ, В </a:t>
            </a:r>
            <a:r>
              <a:rPr lang="ru-RU" sz="2000" dirty="0" smtClean="0"/>
              <a:t>ЧАСТИ ПОЛУЧЕНИЯ </a:t>
            </a:r>
            <a:r>
              <a:rPr lang="ru-RU" sz="2000" dirty="0" smtClean="0"/>
              <a:t>ИНФОРМАЦИИ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72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Рисунок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405" y="406038"/>
            <a:ext cx="3091647" cy="23557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1203598"/>
            <a:ext cx="6552526" cy="314678"/>
          </a:xfrm>
          <a:prstGeom prst="rect">
            <a:avLst/>
          </a:prstGeom>
          <a:effectLst/>
        </p:spPr>
        <p:txBody>
          <a:bodyPr vert="horz" lIns="104306" tIns="52153" rIns="104306" bIns="52153" rtlCol="0" anchor="ctr">
            <a:noAutofit/>
          </a:bodyPr>
          <a:lstStyle>
            <a:defPPr>
              <a:defRPr lang="ru-RU"/>
            </a:defPPr>
            <a:lvl1pPr algn="ctr" defTabSz="1043056">
              <a:spcBef>
                <a:spcPct val="0"/>
              </a:spcBef>
              <a:buNone/>
              <a:defRPr sz="2400" b="1">
                <a:solidFill>
                  <a:srgbClr val="3760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0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Реестры налоговых органов</a:t>
            </a:r>
          </a:p>
        </p:txBody>
      </p:sp>
      <p:sp>
        <p:nvSpPr>
          <p:cNvPr id="52" name="Полилиния 51"/>
          <p:cNvSpPr/>
          <p:nvPr/>
        </p:nvSpPr>
        <p:spPr>
          <a:xfrm>
            <a:off x="219300" y="2274817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Единый государственный реестр налогоплательщиков </a:t>
            </a:r>
            <a:endParaRPr lang="ru-RU" sz="1300" b="1" dirty="0"/>
          </a:p>
        </p:txBody>
      </p:sp>
      <p:sp>
        <p:nvSpPr>
          <p:cNvPr id="54" name="Полилиния 53"/>
          <p:cNvSpPr/>
          <p:nvPr/>
        </p:nvSpPr>
        <p:spPr>
          <a:xfrm>
            <a:off x="223914" y="2606209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Единый государственный реестр юридических лиц </a:t>
            </a:r>
            <a:endParaRPr lang="ru-RU" sz="1300" b="1" dirty="0"/>
          </a:p>
        </p:txBody>
      </p:sp>
      <p:sp>
        <p:nvSpPr>
          <p:cNvPr id="56" name="Полилиния 55"/>
          <p:cNvSpPr/>
          <p:nvPr/>
        </p:nvSpPr>
        <p:spPr>
          <a:xfrm>
            <a:off x="219986" y="2955829"/>
            <a:ext cx="7128792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200" b="1" dirty="0" smtClean="0"/>
              <a:t>Единый государственный реестр индивидуальных предпринимателей </a:t>
            </a:r>
            <a:endParaRPr lang="ru-RU" sz="1200" b="1" dirty="0"/>
          </a:p>
        </p:txBody>
      </p:sp>
      <p:sp>
        <p:nvSpPr>
          <p:cNvPr id="58" name="Полилиния 57"/>
          <p:cNvSpPr/>
          <p:nvPr/>
        </p:nvSpPr>
        <p:spPr>
          <a:xfrm>
            <a:off x="219986" y="3298486"/>
            <a:ext cx="7128105" cy="275027"/>
          </a:xfrm>
          <a:custGeom>
            <a:avLst/>
            <a:gdLst>
              <a:gd name="connsiteX0" fmla="*/ 0 w 6714511"/>
              <a:gd name="connsiteY0" fmla="*/ 0 h 290474"/>
              <a:gd name="connsiteX1" fmla="*/ 6569274 w 6714511"/>
              <a:gd name="connsiteY1" fmla="*/ 0 h 290474"/>
              <a:gd name="connsiteX2" fmla="*/ 6714511 w 6714511"/>
              <a:gd name="connsiteY2" fmla="*/ 145237 h 290474"/>
              <a:gd name="connsiteX3" fmla="*/ 6569274 w 6714511"/>
              <a:gd name="connsiteY3" fmla="*/ 290474 h 290474"/>
              <a:gd name="connsiteX4" fmla="*/ 0 w 6714511"/>
              <a:gd name="connsiteY4" fmla="*/ 290474 h 290474"/>
              <a:gd name="connsiteX5" fmla="*/ 0 w 6714511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14511" h="290474">
                <a:moveTo>
                  <a:pt x="0" y="0"/>
                </a:moveTo>
                <a:lnTo>
                  <a:pt x="6569274" y="0"/>
                </a:lnTo>
                <a:lnTo>
                  <a:pt x="6714511" y="145237"/>
                </a:lnTo>
                <a:lnTo>
                  <a:pt x="6569274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Реестр дисквалифицированных лиц </a:t>
            </a:r>
            <a:endParaRPr lang="ru-RU" sz="1300" b="1" dirty="0"/>
          </a:p>
        </p:txBody>
      </p:sp>
      <p:sp>
        <p:nvSpPr>
          <p:cNvPr id="60" name="Полилиния 59"/>
          <p:cNvSpPr/>
          <p:nvPr/>
        </p:nvSpPr>
        <p:spPr>
          <a:xfrm>
            <a:off x="232348" y="3648676"/>
            <a:ext cx="7128791" cy="275027"/>
          </a:xfrm>
          <a:custGeom>
            <a:avLst/>
            <a:gdLst>
              <a:gd name="connsiteX0" fmla="*/ 0 w 6715699"/>
              <a:gd name="connsiteY0" fmla="*/ 0 h 290474"/>
              <a:gd name="connsiteX1" fmla="*/ 6570462 w 6715699"/>
              <a:gd name="connsiteY1" fmla="*/ 0 h 290474"/>
              <a:gd name="connsiteX2" fmla="*/ 6715699 w 6715699"/>
              <a:gd name="connsiteY2" fmla="*/ 145237 h 290474"/>
              <a:gd name="connsiteX3" fmla="*/ 6570462 w 6715699"/>
              <a:gd name="connsiteY3" fmla="*/ 290474 h 290474"/>
              <a:gd name="connsiteX4" fmla="*/ 0 w 6715699"/>
              <a:gd name="connsiteY4" fmla="*/ 290474 h 290474"/>
              <a:gd name="connsiteX5" fmla="*/ 0 w 6715699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15699" h="290474">
                <a:moveTo>
                  <a:pt x="0" y="0"/>
                </a:moveTo>
                <a:lnTo>
                  <a:pt x="6570462" y="0"/>
                </a:lnTo>
                <a:lnTo>
                  <a:pt x="6715699" y="145237"/>
                </a:lnTo>
                <a:lnTo>
                  <a:pt x="6570462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Государственный адресный реестр </a:t>
            </a:r>
            <a:endParaRPr lang="ru-RU" sz="1300" b="1" dirty="0"/>
          </a:p>
        </p:txBody>
      </p:sp>
      <p:sp>
        <p:nvSpPr>
          <p:cNvPr id="62" name="Полилиния 61"/>
          <p:cNvSpPr/>
          <p:nvPr/>
        </p:nvSpPr>
        <p:spPr>
          <a:xfrm>
            <a:off x="219350" y="3960504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/>
              <a:t>Аккредитация филиалов, представительств иностранных ЮЛ </a:t>
            </a:r>
          </a:p>
        </p:txBody>
      </p:sp>
      <p:sp>
        <p:nvSpPr>
          <p:cNvPr id="64" name="Полилиния 63"/>
          <p:cNvSpPr/>
          <p:nvPr/>
        </p:nvSpPr>
        <p:spPr>
          <a:xfrm>
            <a:off x="223914" y="4306535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/>
              <a:t>Единый реестр субъектов малого и среднего предпринимательства </a:t>
            </a:r>
            <a:endParaRPr lang="ru-RU" sz="1300" b="1" dirty="0"/>
          </a:p>
        </p:txBody>
      </p:sp>
      <p:sp>
        <p:nvSpPr>
          <p:cNvPr id="66" name="Полилиния 65"/>
          <p:cNvSpPr/>
          <p:nvPr/>
        </p:nvSpPr>
        <p:spPr>
          <a:xfrm>
            <a:off x="223914" y="4666484"/>
            <a:ext cx="7128791" cy="275027"/>
          </a:xfrm>
          <a:custGeom>
            <a:avLst/>
            <a:gdLst>
              <a:gd name="connsiteX0" fmla="*/ 0 w 5398428"/>
              <a:gd name="connsiteY0" fmla="*/ 0 h 290474"/>
              <a:gd name="connsiteX1" fmla="*/ 5253191 w 5398428"/>
              <a:gd name="connsiteY1" fmla="*/ 0 h 290474"/>
              <a:gd name="connsiteX2" fmla="*/ 5398428 w 5398428"/>
              <a:gd name="connsiteY2" fmla="*/ 145237 h 290474"/>
              <a:gd name="connsiteX3" fmla="*/ 5253191 w 5398428"/>
              <a:gd name="connsiteY3" fmla="*/ 290474 h 290474"/>
              <a:gd name="connsiteX4" fmla="*/ 0 w 5398428"/>
              <a:gd name="connsiteY4" fmla="*/ 290474 h 290474"/>
              <a:gd name="connsiteX5" fmla="*/ 0 w 5398428"/>
              <a:gd name="connsiteY5" fmla="*/ 0 h 29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8428" h="290474">
                <a:moveTo>
                  <a:pt x="0" y="0"/>
                </a:moveTo>
                <a:lnTo>
                  <a:pt x="5253191" y="0"/>
                </a:lnTo>
                <a:lnTo>
                  <a:pt x="5398428" y="145237"/>
                </a:lnTo>
                <a:lnTo>
                  <a:pt x="5253191" y="290474"/>
                </a:lnTo>
                <a:lnTo>
                  <a:pt x="0" y="29047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5875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456" tIns="49530" rIns="200709" bIns="4953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/>
              <a:t>ФГИС «Единый государственный реестр ЗАГС</a:t>
            </a:r>
            <a:r>
              <a:rPr lang="ru-RU" sz="1300" b="1" dirty="0" smtClean="0"/>
              <a:t>»</a:t>
            </a:r>
            <a:endParaRPr lang="ru-RU" sz="1300" b="1" dirty="0"/>
          </a:p>
        </p:txBody>
      </p:sp>
      <p:sp>
        <p:nvSpPr>
          <p:cNvPr id="70" name="Овал 69"/>
          <p:cNvSpPr/>
          <p:nvPr/>
        </p:nvSpPr>
        <p:spPr>
          <a:xfrm>
            <a:off x="7452320" y="3298486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2012</a:t>
            </a:r>
          </a:p>
        </p:txBody>
      </p:sp>
      <p:sp>
        <p:nvSpPr>
          <p:cNvPr id="76" name="Овал 75"/>
          <p:cNvSpPr/>
          <p:nvPr/>
        </p:nvSpPr>
        <p:spPr>
          <a:xfrm>
            <a:off x="7452320" y="2261135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1999</a:t>
            </a:r>
          </a:p>
        </p:txBody>
      </p:sp>
      <p:sp>
        <p:nvSpPr>
          <p:cNvPr id="77" name="Овал 76"/>
          <p:cNvSpPr/>
          <p:nvPr/>
        </p:nvSpPr>
        <p:spPr>
          <a:xfrm>
            <a:off x="7452320" y="2593513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2002</a:t>
            </a:r>
          </a:p>
        </p:txBody>
      </p:sp>
      <p:sp>
        <p:nvSpPr>
          <p:cNvPr id="78" name="Овал 77"/>
          <p:cNvSpPr/>
          <p:nvPr/>
        </p:nvSpPr>
        <p:spPr>
          <a:xfrm>
            <a:off x="7452320" y="2955829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/>
              <a:t>2004</a:t>
            </a:r>
          </a:p>
        </p:txBody>
      </p:sp>
      <p:sp>
        <p:nvSpPr>
          <p:cNvPr id="79" name="Овал 78"/>
          <p:cNvSpPr/>
          <p:nvPr/>
        </p:nvSpPr>
        <p:spPr>
          <a:xfrm>
            <a:off x="7452320" y="4306535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2016</a:t>
            </a:r>
            <a:endParaRPr lang="ru-RU" sz="1200" b="1" dirty="0"/>
          </a:p>
        </p:txBody>
      </p:sp>
      <p:sp>
        <p:nvSpPr>
          <p:cNvPr id="80" name="Овал 79"/>
          <p:cNvSpPr/>
          <p:nvPr/>
        </p:nvSpPr>
        <p:spPr>
          <a:xfrm>
            <a:off x="7452320" y="3970484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2015</a:t>
            </a:r>
            <a:endParaRPr lang="ru-RU" sz="1200" b="1" dirty="0"/>
          </a:p>
        </p:txBody>
      </p:sp>
      <p:sp>
        <p:nvSpPr>
          <p:cNvPr id="82" name="Овал 81"/>
          <p:cNvSpPr/>
          <p:nvPr/>
        </p:nvSpPr>
        <p:spPr>
          <a:xfrm>
            <a:off x="7452320" y="4647402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2018</a:t>
            </a:r>
            <a:endParaRPr lang="ru-RU" sz="1200" b="1" dirty="0"/>
          </a:p>
        </p:txBody>
      </p:sp>
      <p:sp>
        <p:nvSpPr>
          <p:cNvPr id="31" name="Овал 30"/>
          <p:cNvSpPr/>
          <p:nvPr/>
        </p:nvSpPr>
        <p:spPr>
          <a:xfrm>
            <a:off x="7452320" y="3635980"/>
            <a:ext cx="746964" cy="2877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r>
              <a:rPr lang="ru-RU" sz="1200" b="1" dirty="0" smtClean="0"/>
              <a:t>2014</a:t>
            </a:r>
            <a:endParaRPr lang="ru-RU" sz="1200" b="1" dirty="0"/>
          </a:p>
        </p:txBody>
      </p:sp>
      <p:sp>
        <p:nvSpPr>
          <p:cNvPr id="33" name="Номер слайда 3"/>
          <p:cNvSpPr txBox="1">
            <a:spLocks/>
          </p:cNvSpPr>
          <p:nvPr/>
        </p:nvSpPr>
        <p:spPr>
          <a:xfrm>
            <a:off x="8403454" y="4398169"/>
            <a:ext cx="503585" cy="51358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marL="0" algn="ctr" defTabSz="816174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087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174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25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34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432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51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660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4693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z="2000" smtClean="0">
                <a:solidFill>
                  <a:schemeClr val="bg1"/>
                </a:solidFill>
              </a:rPr>
              <a:pPr/>
              <a:t>4</a:t>
            </a:fld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14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6" grpId="0" animBg="1"/>
      <p:bldP spid="58" grpId="0" animBg="1"/>
      <p:bldP spid="60" grpId="0" animBg="1"/>
      <p:bldP spid="62" grpId="0" animBg="1"/>
      <p:bldP spid="64" grpId="0" animBg="1"/>
      <p:bldP spid="66" grpId="0" animBg="1"/>
      <p:bldP spid="70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9800831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ЕДИНЫЙ ГОСУДАРСТВЕННЫЙ РЕЕСТР ЮРИДИЧЕСКИХ ЛИЦ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98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15566"/>
            <a:ext cx="7992368" cy="3796145"/>
          </a:xfrm>
        </p:spPr>
        <p:txBody>
          <a:bodyPr/>
          <a:lstStyle/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356754"/>
          </a:xfrm>
        </p:spPr>
        <p:txBody>
          <a:bodyPr/>
          <a:lstStyle/>
          <a:p>
            <a:pPr algn="ctr"/>
            <a:r>
              <a:rPr lang="ru-RU" sz="2000" dirty="0" smtClean="0"/>
              <a:t>ИСТОЧНИКИ  ИНФОРМАЦИИ ДЛЯ ЕГРЮЛ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834671" y="1926423"/>
            <a:ext cx="1602334" cy="1191147"/>
            <a:chOff x="2820403" y="-10866"/>
            <a:chExt cx="1602334" cy="1191147"/>
          </a:xfrm>
        </p:grpSpPr>
        <p:sp>
          <p:nvSpPr>
            <p:cNvPr id="7" name="Овал 6"/>
            <p:cNvSpPr/>
            <p:nvPr/>
          </p:nvSpPr>
          <p:spPr>
            <a:xfrm>
              <a:off x="3231590" y="-10866"/>
              <a:ext cx="1191147" cy="11911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 dirty="0" smtClean="0"/>
            </a:p>
            <a:p>
              <a:pPr algn="ctr"/>
              <a:r>
                <a:rPr lang="ru-RU" b="1" dirty="0" smtClean="0"/>
                <a:t>ЕГРЮЛ</a:t>
              </a:r>
              <a:endParaRPr lang="ru-RU" b="1" dirty="0"/>
            </a:p>
          </p:txBody>
        </p:sp>
        <p:sp>
          <p:nvSpPr>
            <p:cNvPr id="8" name="Овал 4"/>
            <p:cNvSpPr/>
            <p:nvPr/>
          </p:nvSpPr>
          <p:spPr>
            <a:xfrm>
              <a:off x="2820403" y="174439"/>
              <a:ext cx="842269" cy="84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671527" y="1011911"/>
            <a:ext cx="1579453" cy="914512"/>
            <a:chOff x="325" y="27583"/>
            <a:chExt cx="7271510" cy="103649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25" y="122336"/>
              <a:ext cx="7271510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7908" y="27583"/>
              <a:ext cx="72163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ДИСКВАЛИФИКАЦИИ</a:t>
              </a:r>
              <a:endParaRPr lang="ru-RU" sz="1100" kern="12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44861" y="2060527"/>
            <a:ext cx="1612261" cy="726707"/>
            <a:chOff x="2613" y="720"/>
            <a:chExt cx="7267952" cy="94174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613" y="720"/>
              <a:ext cx="7267952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196" y="28303"/>
              <a:ext cx="7212786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</a:t>
              </a:r>
              <a:r>
                <a:rPr lang="ru-RU" sz="1100" kern="1200" dirty="0" smtClean="0"/>
                <a:t>ЛИКВИДАЦИИ</a:t>
              </a:r>
              <a:endParaRPr lang="ru-RU" sz="1100" kern="1200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644862" y="2871589"/>
            <a:ext cx="1651686" cy="824386"/>
            <a:chOff x="30267" y="28303"/>
            <a:chExt cx="7286131" cy="1046336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48587" y="28303"/>
              <a:ext cx="7267811" cy="104633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30267" y="28303"/>
              <a:ext cx="72126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БАНКРОТСТВЕ</a:t>
              </a:r>
              <a:endParaRPr lang="ru-RU" sz="1100" kern="12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677519" y="3842442"/>
            <a:ext cx="1619029" cy="760017"/>
            <a:chOff x="3551" y="720"/>
            <a:chExt cx="7266077" cy="941741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551" y="720"/>
              <a:ext cx="7266077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1134" y="28303"/>
              <a:ext cx="7210911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ОБЕСПЕЧИТЕЛЬНЫЕ МЕРЫ</a:t>
              </a:r>
              <a:endParaRPr lang="ru-RU" sz="1100" kern="1200" dirty="0"/>
            </a:p>
          </p:txBody>
        </p:sp>
      </p:grpSp>
      <p:pic>
        <p:nvPicPr>
          <p:cNvPr id="1026" name="Picture 2" descr="C:\Обмен\ВВВ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18484"/>
            <a:ext cx="1453039" cy="145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Заголовок 2"/>
          <p:cNvSpPr txBox="1">
            <a:spLocks/>
          </p:cNvSpPr>
          <p:nvPr/>
        </p:nvSpPr>
        <p:spPr>
          <a:xfrm>
            <a:off x="840463" y="3346302"/>
            <a:ext cx="1440160" cy="28040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СУДЫ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2555776" y="2111728"/>
            <a:ext cx="1688245" cy="1048735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Стрелка вправо 38"/>
          <p:cNvSpPr/>
          <p:nvPr/>
        </p:nvSpPr>
        <p:spPr>
          <a:xfrm>
            <a:off x="6353545" y="2342543"/>
            <a:ext cx="798453" cy="529046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5640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15566"/>
            <a:ext cx="7992368" cy="3796145"/>
          </a:xfrm>
        </p:spPr>
        <p:txBody>
          <a:bodyPr/>
          <a:lstStyle/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356754"/>
          </a:xfrm>
        </p:spPr>
        <p:txBody>
          <a:bodyPr/>
          <a:lstStyle/>
          <a:p>
            <a:pPr algn="ctr"/>
            <a:r>
              <a:rPr lang="ru-RU" sz="2000" dirty="0" smtClean="0"/>
              <a:t>ИСТОЧНИКИ  ИНФОРМАЦИИ ДЛЯ ЕГРЮЛ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834671" y="1926423"/>
            <a:ext cx="1602334" cy="1191147"/>
            <a:chOff x="2820403" y="-10866"/>
            <a:chExt cx="1602334" cy="1191147"/>
          </a:xfrm>
        </p:grpSpPr>
        <p:sp>
          <p:nvSpPr>
            <p:cNvPr id="7" name="Овал 6"/>
            <p:cNvSpPr/>
            <p:nvPr/>
          </p:nvSpPr>
          <p:spPr>
            <a:xfrm>
              <a:off x="3231590" y="-10866"/>
              <a:ext cx="1191147" cy="11911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 dirty="0" smtClean="0"/>
            </a:p>
            <a:p>
              <a:pPr algn="ctr"/>
              <a:r>
                <a:rPr lang="ru-RU" b="1" dirty="0" smtClean="0"/>
                <a:t>ЕГРЮЛ</a:t>
              </a:r>
              <a:endParaRPr lang="ru-RU" b="1" dirty="0"/>
            </a:p>
          </p:txBody>
        </p:sp>
        <p:sp>
          <p:nvSpPr>
            <p:cNvPr id="8" name="Овал 4"/>
            <p:cNvSpPr/>
            <p:nvPr/>
          </p:nvSpPr>
          <p:spPr>
            <a:xfrm>
              <a:off x="2820403" y="174439"/>
              <a:ext cx="842269" cy="84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671527" y="987574"/>
            <a:ext cx="1579453" cy="782949"/>
            <a:chOff x="325" y="0"/>
            <a:chExt cx="7271510" cy="941741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25" y="0"/>
              <a:ext cx="7271510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7908" y="27583"/>
              <a:ext cx="72163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</a:t>
              </a:r>
              <a:r>
                <a:rPr lang="ru-RU" sz="1100" kern="1200" dirty="0" smtClean="0"/>
                <a:t>ЗАЛОГЕ</a:t>
              </a:r>
              <a:endParaRPr lang="ru-RU" sz="1100" kern="12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44861" y="1937289"/>
            <a:ext cx="1612261" cy="726707"/>
            <a:chOff x="2613" y="720"/>
            <a:chExt cx="7267952" cy="94174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613" y="720"/>
              <a:ext cx="7267952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196" y="28303"/>
              <a:ext cx="7212786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ПЕРЕХОДЕ ДОЛИ </a:t>
              </a:r>
              <a:endParaRPr lang="ru-RU" sz="1100" kern="1200" dirty="0"/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4644860" y="2828125"/>
            <a:ext cx="1612261" cy="741978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100" dirty="0" smtClean="0"/>
              <a:t>СВЕДЕНИЯ О ДОВЕРИТЕЛЬНОМ УПРАВЛЕНИИ </a:t>
            </a:r>
            <a:endParaRPr lang="ru-RU" sz="1100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4663295" y="3795886"/>
            <a:ext cx="1593828" cy="782949"/>
            <a:chOff x="3551" y="720"/>
            <a:chExt cx="7266077" cy="941741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551" y="720"/>
              <a:ext cx="7266077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1134" y="28303"/>
              <a:ext cx="7210911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ИНЫЕ СВЕДЕНИЯ</a:t>
              </a:r>
              <a:endParaRPr lang="ru-RU" sz="1100" kern="1200" dirty="0"/>
            </a:p>
          </p:txBody>
        </p:sp>
      </p:grpSp>
      <p:sp>
        <p:nvSpPr>
          <p:cNvPr id="37" name="Заголовок 2"/>
          <p:cNvSpPr txBox="1">
            <a:spLocks/>
          </p:cNvSpPr>
          <p:nvPr/>
        </p:nvSpPr>
        <p:spPr>
          <a:xfrm>
            <a:off x="611560" y="3655685"/>
            <a:ext cx="1770089" cy="28040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НОТАРИУСЫ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2555776" y="2111728"/>
            <a:ext cx="1688245" cy="1048735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Стрелка вправо 38"/>
          <p:cNvSpPr/>
          <p:nvPr/>
        </p:nvSpPr>
        <p:spPr>
          <a:xfrm>
            <a:off x="6353545" y="2342543"/>
            <a:ext cx="798453" cy="529046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Обмен\22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689" y="2066439"/>
            <a:ext cx="1224820" cy="122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7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6398" y="853019"/>
            <a:ext cx="7992368" cy="3796145"/>
          </a:xfrm>
        </p:spPr>
        <p:txBody>
          <a:bodyPr/>
          <a:lstStyle/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356754"/>
          </a:xfrm>
        </p:spPr>
        <p:txBody>
          <a:bodyPr/>
          <a:lstStyle/>
          <a:p>
            <a:pPr algn="ctr"/>
            <a:r>
              <a:rPr lang="ru-RU" sz="2000" dirty="0" smtClean="0"/>
              <a:t>ИСТОЧНИКИ  ИНФОРМАЦИИ ДЛЯ ЕГРЮЛ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834671" y="1926423"/>
            <a:ext cx="1602334" cy="1191147"/>
            <a:chOff x="2820403" y="-10866"/>
            <a:chExt cx="1602334" cy="1191147"/>
          </a:xfrm>
        </p:grpSpPr>
        <p:sp>
          <p:nvSpPr>
            <p:cNvPr id="7" name="Овал 6"/>
            <p:cNvSpPr/>
            <p:nvPr/>
          </p:nvSpPr>
          <p:spPr>
            <a:xfrm>
              <a:off x="3231590" y="-10866"/>
              <a:ext cx="1191147" cy="11911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 dirty="0" smtClean="0"/>
            </a:p>
            <a:p>
              <a:pPr algn="ctr"/>
              <a:r>
                <a:rPr lang="ru-RU" b="1" dirty="0" smtClean="0"/>
                <a:t>ЕГРЮЛ</a:t>
              </a:r>
              <a:endParaRPr lang="ru-RU" b="1" dirty="0"/>
            </a:p>
          </p:txBody>
        </p:sp>
        <p:sp>
          <p:nvSpPr>
            <p:cNvPr id="8" name="Овал 4"/>
            <p:cNvSpPr/>
            <p:nvPr/>
          </p:nvSpPr>
          <p:spPr>
            <a:xfrm>
              <a:off x="2820403" y="174439"/>
              <a:ext cx="842269" cy="8422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671527" y="987574"/>
            <a:ext cx="1579453" cy="782949"/>
            <a:chOff x="325" y="0"/>
            <a:chExt cx="7271510" cy="941741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25" y="0"/>
              <a:ext cx="7271510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7908" y="27583"/>
              <a:ext cx="7216344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dirty="0" smtClean="0"/>
                <a:t>СВЕДЕНИЯ О ДОКУМЕНТЕ УДОСТОВЕРЯЮЩЕМ ЛИЧНОСТЬ</a:t>
              </a:r>
              <a:endParaRPr lang="ru-RU" sz="1100" kern="1200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644861" y="1937289"/>
            <a:ext cx="1612261" cy="726707"/>
            <a:chOff x="2613" y="720"/>
            <a:chExt cx="7267952" cy="941741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613" y="720"/>
              <a:ext cx="7267952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196" y="28303"/>
              <a:ext cx="7212786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МЕСТЕ ЖИТЕЛЬСТВА </a:t>
              </a:r>
              <a:endParaRPr lang="ru-RU" sz="1100" kern="1200" dirty="0"/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4644860" y="2828125"/>
            <a:ext cx="1612261" cy="741978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 sz="1100" dirty="0" smtClean="0"/>
          </a:p>
          <a:p>
            <a:pPr algn="ctr"/>
            <a:r>
              <a:rPr lang="ru-RU" sz="1100" dirty="0" smtClean="0"/>
              <a:t>СВЕДЕНИЯ О ЛИЦЕНЗИЯХ</a:t>
            </a:r>
            <a:endParaRPr lang="ru-RU" sz="1100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4663295" y="3795886"/>
            <a:ext cx="1593828" cy="782949"/>
            <a:chOff x="3551" y="720"/>
            <a:chExt cx="7266077" cy="941741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551" y="720"/>
              <a:ext cx="7266077" cy="9417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1134" y="28303"/>
              <a:ext cx="7210911" cy="8865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kern="1200" dirty="0" smtClean="0"/>
                <a:t>СВЕДЕНИЯ О ПОСТАНОВКЕ НА УЧЕТ В ПФР, ФСС, СОЦСТРАХ</a:t>
              </a:r>
              <a:endParaRPr lang="ru-RU" sz="1100" kern="1200" dirty="0"/>
            </a:p>
          </p:txBody>
        </p:sp>
      </p:grpSp>
      <p:sp>
        <p:nvSpPr>
          <p:cNvPr id="38" name="Стрелка вправо 37"/>
          <p:cNvSpPr/>
          <p:nvPr/>
        </p:nvSpPr>
        <p:spPr>
          <a:xfrm>
            <a:off x="3374002" y="1003712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Стрелка вправо 38"/>
          <p:cNvSpPr/>
          <p:nvPr/>
        </p:nvSpPr>
        <p:spPr>
          <a:xfrm>
            <a:off x="6353545" y="2342543"/>
            <a:ext cx="798453" cy="529046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074" name="Picture 2" descr="C:\Обмен\ЛИЦЕНЗИЯ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866" y="2351788"/>
            <a:ext cx="519801" cy="51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Обмен\МВ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9" y="829216"/>
            <a:ext cx="885261" cy="88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Стрелка вправо 31"/>
          <p:cNvSpPr/>
          <p:nvPr/>
        </p:nvSpPr>
        <p:spPr>
          <a:xfrm>
            <a:off x="3374002" y="1985072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Стрелка вправо 35"/>
          <p:cNvSpPr/>
          <p:nvPr/>
        </p:nvSpPr>
        <p:spPr>
          <a:xfrm>
            <a:off x="3398165" y="2953997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Стрелка вправо 39"/>
          <p:cNvSpPr/>
          <p:nvPr/>
        </p:nvSpPr>
        <p:spPr>
          <a:xfrm>
            <a:off x="3408459" y="3978556"/>
            <a:ext cx="844123" cy="55226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41" name="Рисунок 40" descr="C:\Обмен\ФОНДЫ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5277" r="9375" b="65833"/>
          <a:stretch/>
        </p:blipFill>
        <p:spPr bwMode="auto">
          <a:xfrm>
            <a:off x="641865" y="4024698"/>
            <a:ext cx="1843087" cy="4599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2" name="Заголовок 2"/>
          <p:cNvSpPr txBox="1">
            <a:spLocks/>
          </p:cNvSpPr>
          <p:nvPr/>
        </p:nvSpPr>
        <p:spPr>
          <a:xfrm>
            <a:off x="678364" y="3015588"/>
            <a:ext cx="1770089" cy="348249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ЛИЦЕНЗИРУЮЩИЕ ОРГАНЫ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3" name="Заголовок 2"/>
          <p:cNvSpPr txBox="1">
            <a:spLocks/>
          </p:cNvSpPr>
          <p:nvPr/>
        </p:nvSpPr>
        <p:spPr>
          <a:xfrm>
            <a:off x="714863" y="4686281"/>
            <a:ext cx="1770089" cy="21454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ВНЕБЮДЖЕТНЫЕ ФОНДЫ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4" name="Заголовок 2"/>
          <p:cNvSpPr txBox="1">
            <a:spLocks/>
          </p:cNvSpPr>
          <p:nvPr/>
        </p:nvSpPr>
        <p:spPr>
          <a:xfrm>
            <a:off x="698721" y="1585637"/>
            <a:ext cx="1770089" cy="214542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>
            <a:lvl1pPr marL="0" marR="0" indent="0" algn="l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МВД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41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- изучение </a:t>
            </a:r>
            <a:r>
              <a:rPr lang="ru-RU" sz="1800" dirty="0"/>
              <a:t>документов и сведений, имеющихся у регистрирующего органа, в том числе возражений заинтересованных лиц, а также документов и пояснений, представленных заявителем;</a:t>
            </a:r>
          </a:p>
          <a:p>
            <a:r>
              <a:rPr lang="ru-RU" sz="1800" dirty="0" smtClean="0"/>
              <a:t>-  </a:t>
            </a:r>
            <a:r>
              <a:rPr lang="ru-RU" sz="1800" dirty="0"/>
              <a:t>получения необходимых объяснений от лиц, которым могут быть известны какие-либо обстоятельства, имеющие значение для проведения проверки;</a:t>
            </a:r>
          </a:p>
          <a:p>
            <a:r>
              <a:rPr lang="ru-RU" sz="1800" dirty="0" smtClean="0"/>
              <a:t>- </a:t>
            </a:r>
            <a:r>
              <a:rPr lang="ru-RU" sz="1800" dirty="0"/>
              <a:t>получения справок и сведений по вопросам, возникающим при проведении проверки;</a:t>
            </a:r>
          </a:p>
          <a:p>
            <a:r>
              <a:rPr lang="ru-RU" sz="1800" dirty="0" smtClean="0"/>
              <a:t>- </a:t>
            </a:r>
            <a:r>
              <a:rPr lang="ru-RU" sz="1800" dirty="0"/>
              <a:t>проведения осмотра объектов недвижимости;</a:t>
            </a:r>
          </a:p>
          <a:p>
            <a:r>
              <a:rPr lang="ru-RU" sz="1800" dirty="0" smtClean="0"/>
              <a:t>- </a:t>
            </a:r>
            <a:r>
              <a:rPr lang="ru-RU" sz="1800" dirty="0"/>
              <a:t>привлечения специалиста или эксперта для участия в проведении проверки.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428761"/>
          </a:xfrm>
        </p:spPr>
        <p:txBody>
          <a:bodyPr/>
          <a:lstStyle/>
          <a:p>
            <a:pPr algn="ctr"/>
            <a:r>
              <a:rPr lang="ru-RU" sz="1800" dirty="0" smtClean="0"/>
              <a:t>МЕРОПРИЯТИЯ ПО ПРОВЕРКЕ ДОСТОВЕРНОСТИ СВЕДЕНИЙ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88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трушин 05.04.20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Петрушин 05.04.2017</Template>
  <TotalTime>7854</TotalTime>
  <Words>587</Words>
  <Application>Microsoft Office PowerPoint</Application>
  <PresentationFormat>Экран (16:9)</PresentationFormat>
  <Paragraphs>151</Paragraphs>
  <Slides>26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Петрушин 05.04.2017</vt:lpstr>
      <vt:lpstr>17_Специальное оформление</vt:lpstr>
      <vt:lpstr>Достоверность ЕГРЮЛ как основная составляющая прозрачного ведения бизнеса и комфортного налогового администрирования. Сервис «Прозрачный бизнес»</vt:lpstr>
      <vt:lpstr>ДАННЫЕ ФНС РОССИИ</vt:lpstr>
      <vt:lpstr>ФУНКЦИОНАЛ НАЛОГОВЫХ ОРГАНОВ, В ЧАСТИ ПОЛУЧЕНИЯ ИНФОРМАЦИИ</vt:lpstr>
      <vt:lpstr>Презентация PowerPoint</vt:lpstr>
      <vt:lpstr>ЕДИНЫЙ ГОСУДАРСТВЕННЫЙ РЕЕСТР ЮРИДИЧЕСКИХ ЛИЦ</vt:lpstr>
      <vt:lpstr>ИСТОЧНИКИ  ИНФОРМАЦИИ ДЛЯ ЕГРЮЛ</vt:lpstr>
      <vt:lpstr>ИСТОЧНИКИ  ИНФОРМАЦИИ ДЛЯ ЕГРЮЛ</vt:lpstr>
      <vt:lpstr>ИСТОЧНИКИ  ИНФОРМАЦИИ ДЛЯ ЕГРЮЛ</vt:lpstr>
      <vt:lpstr>МЕРОПРИЯТИЯ ПО ПРОВЕРКЕ ДОСТОВЕРНОСТИ СВЕДЕНИЙ</vt:lpstr>
      <vt:lpstr>НОРМАТИВНО - ПРАВОВАЯ БАЗА</vt:lpstr>
      <vt:lpstr>СВЕДЕНИЯ О НЕДОСТОВЕРНОСТИ В ЕГРЮЛ</vt:lpstr>
      <vt:lpstr>УГОЛОВНАЯ ОТВЕТСТВЕННОСТЬ</vt:lpstr>
      <vt:lpstr>АДМИНИСТРАТИВНАЯ ОТВЕТСТВЕННОСТЬ</vt:lpstr>
      <vt:lpstr>Что такое открытые данные?</vt:lpstr>
      <vt:lpstr>Открытые данные ФНС России</vt:lpstr>
      <vt:lpstr>Где размещены открытые данные ФНС России?</vt:lpstr>
      <vt:lpstr>ОТКРЫТЫЕ СВЕДЕНИЯ ЕГРЮЛ В ДЕЙСТВИИ</vt:lpstr>
      <vt:lpstr>ОТКРЫТЫЕ СВЕДЕНИЯ ЕГРЮЛ В ДЕЙСТВИИ</vt:lpstr>
      <vt:lpstr>ОТКРЫТЫЕ СВЕДЕНИЯ ЕГРЮЛ В ДЕЙСТВИИ</vt:lpstr>
      <vt:lpstr>ПРОЗРАЧНЫЙ БИЗНЕС</vt:lpstr>
      <vt:lpstr>ПРОЗРАЧНЫЙ БИЗНЕС</vt:lpstr>
      <vt:lpstr>ПРОЗРАЧНЫЙ БИЗНЕС</vt:lpstr>
      <vt:lpstr>ПРОЗРАЧНЫЙ БИЗНЕС</vt:lpstr>
      <vt:lpstr>ПРОЗРАЧНЫЙ БИЗНЕС</vt:lpstr>
      <vt:lpstr>ПРОЗРАЧНЫЙ БИЗНЕС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АИС «Налог-3»: текущие задачи и новые горизонты развития Новые ИТ-задачи ФНС России</dc:title>
  <dc:creator>Виктор С. Нечушкин</dc:creator>
  <cp:lastModifiedBy>Говищак Роман Михайлович</cp:lastModifiedBy>
  <cp:revision>302</cp:revision>
  <cp:lastPrinted>2017-04-27T04:53:46Z</cp:lastPrinted>
  <dcterms:created xsi:type="dcterms:W3CDTF">2017-04-05T12:00:25Z</dcterms:created>
  <dcterms:modified xsi:type="dcterms:W3CDTF">2019-08-28T14:29:52Z</dcterms:modified>
</cp:coreProperties>
</file>